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 id="2147483850" r:id="rId2"/>
    <p:sldMasterId id="2147483901" r:id="rId3"/>
  </p:sldMasterIdLst>
  <p:notesMasterIdLst>
    <p:notesMasterId r:id="rId17"/>
  </p:notesMasterIdLst>
  <p:handoutMasterIdLst>
    <p:handoutMasterId r:id="rId18"/>
  </p:handoutMasterIdLst>
  <p:sldIdLst>
    <p:sldId id="261" r:id="rId4"/>
    <p:sldId id="266" r:id="rId5"/>
    <p:sldId id="385" r:id="rId6"/>
    <p:sldId id="331" r:id="rId7"/>
    <p:sldId id="369" r:id="rId8"/>
    <p:sldId id="386" r:id="rId9"/>
    <p:sldId id="387" r:id="rId10"/>
    <p:sldId id="392" r:id="rId11"/>
    <p:sldId id="388" r:id="rId12"/>
    <p:sldId id="389" r:id="rId13"/>
    <p:sldId id="390" r:id="rId14"/>
    <p:sldId id="391" r:id="rId15"/>
    <p:sldId id="393" r:id="rId16"/>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3" autoAdjust="0"/>
    <p:restoredTop sz="82865" autoAdjust="0"/>
  </p:normalViewPr>
  <p:slideViewPr>
    <p:cSldViewPr snapToGrid="0">
      <p:cViewPr varScale="1">
        <p:scale>
          <a:sx n="135" d="100"/>
          <a:sy n="135" d="100"/>
        </p:scale>
        <p:origin x="1392" y="176"/>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3/13/20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3/13/20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407385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12</a:t>
            </a:fld>
            <a:endParaRPr lang="en-US"/>
          </a:p>
        </p:txBody>
      </p:sp>
    </p:spTree>
    <p:extLst>
      <p:ext uri="{BB962C8B-B14F-4D97-AF65-F5344CB8AC3E}">
        <p14:creationId xmlns:p14="http://schemas.microsoft.com/office/powerpoint/2010/main" val="2965081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3658403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989533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4065159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2471363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1364198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2518002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1803569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a:p>
        </p:txBody>
      </p:sp>
    </p:spTree>
    <p:extLst>
      <p:ext uri="{BB962C8B-B14F-4D97-AF65-F5344CB8AC3E}">
        <p14:creationId xmlns:p14="http://schemas.microsoft.com/office/powerpoint/2010/main" val="2454359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2.xml"/><Relationship Id="rId1" Type="http://schemas.openxmlformats.org/officeDocument/2006/relationships/tags" Target="../tags/tag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3.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20.sv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image" Target="../media/image21.jpg"/><Relationship Id="rId1" Type="http://schemas.openxmlformats.org/officeDocument/2006/relationships/slideMaster" Target="../slideMasters/slideMaster3.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23.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g"/><Relationship Id="rId1" Type="http://schemas.openxmlformats.org/officeDocument/2006/relationships/slideMaster" Target="../slideMasters/slideMaster3.xml"/><Relationship Id="rId5" Type="http://schemas.openxmlformats.org/officeDocument/2006/relationships/image" Target="../media/image26.png"/><Relationship Id="rId4" Type="http://schemas.openxmlformats.org/officeDocument/2006/relationships/image" Target="../media/image20.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g"/><Relationship Id="rId1" Type="http://schemas.openxmlformats.org/officeDocument/2006/relationships/slideMaster" Target="../slideMasters/slideMaster3.xml"/><Relationship Id="rId5" Type="http://schemas.openxmlformats.org/officeDocument/2006/relationships/image" Target="../media/image27.png"/><Relationship Id="rId4" Type="http://schemas.openxmlformats.org/officeDocument/2006/relationships/image" Target="../media/image20.svg"/></Relationships>
</file>

<file path=ppt/slideLayouts/_rels/slideLayout121.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jpg"/><Relationship Id="rId1" Type="http://schemas.openxmlformats.org/officeDocument/2006/relationships/slideMaster" Target="../slideMasters/slideMaster3.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20.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jpg"/><Relationship Id="rId1" Type="http://schemas.openxmlformats.org/officeDocument/2006/relationships/slideMaster" Target="../slideMasters/slideMaster3.xml"/><Relationship Id="rId4" Type="http://schemas.openxmlformats.org/officeDocument/2006/relationships/image" Target="../media/image20.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3.xml"/><Relationship Id="rId4" Type="http://schemas.openxmlformats.org/officeDocument/2006/relationships/image" Target="../media/image17.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jpg"/><Relationship Id="rId1" Type="http://schemas.openxmlformats.org/officeDocument/2006/relationships/slideMaster" Target="../slideMasters/slideMaster3.xml"/><Relationship Id="rId4" Type="http://schemas.openxmlformats.org/officeDocument/2006/relationships/image" Target="../media/image20.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g"/><Relationship Id="rId1" Type="http://schemas.openxmlformats.org/officeDocument/2006/relationships/slideMaster" Target="../slideMasters/slideMaster3.xml"/><Relationship Id="rId5"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image" Target="../media/image20.sv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3.xml"/><Relationship Id="rId4" Type="http://schemas.openxmlformats.org/officeDocument/2006/relationships/image" Target="../media/image20.sv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jpg"/><Relationship Id="rId1" Type="http://schemas.openxmlformats.org/officeDocument/2006/relationships/slideMaster" Target="../slideMasters/slideMaster3.xml"/><Relationship Id="rId4" Type="http://schemas.openxmlformats.org/officeDocument/2006/relationships/image" Target="../media/image20.sv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5.emf"/></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2.xml"/><Relationship Id="rId1" Type="http://schemas.openxmlformats.org/officeDocument/2006/relationships/tags" Target="../tags/tag6.xml"/><Relationship Id="rId4" Type="http://schemas.openxmlformats.org/officeDocument/2006/relationships/image" Target="../media/image5.emf"/></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97.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ext uri="{BB962C8B-B14F-4D97-AF65-F5344CB8AC3E}">
        <p14:creationId xmlns:p14="http://schemas.microsoft.com/office/powerpoint/2010/main" val="217126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10"/>
          <p:cNvSpPr>
            <a:spLocks noGrp="1"/>
          </p:cNvSpPr>
          <p:nvPr>
            <p:ph sz="quarter" idx="14"/>
          </p:nvPr>
        </p:nvSpPr>
        <p:spPr>
          <a:xfrm>
            <a:off x="288839" y="980200"/>
            <a:ext cx="8555969" cy="3557179"/>
          </a:xfrm>
          <a:prstGeom prst="rect">
            <a:avLst/>
          </a:prstGeom>
        </p:spPr>
        <p:txBody>
          <a:bodyPr lIns="51426" tIns="25713" rIns="51426" bIns="25713"/>
          <a:lstStyle>
            <a:lvl1pPr marL="231369" marR="0" indent="-231369" algn="l" defTabSz="734552" rtl="0" eaLnBrk="1" fontAlgn="auto" latinLnBrk="0" hangingPunct="1">
              <a:lnSpc>
                <a:spcPct val="100000"/>
              </a:lnSpc>
              <a:spcBef>
                <a:spcPts val="607"/>
              </a:spcBef>
              <a:spcAft>
                <a:spcPts val="0"/>
              </a:spcAft>
              <a:buClrTx/>
              <a:buSzPct val="80000"/>
              <a:buFontTx/>
              <a:buBlip>
                <a:blip r:embed="rId3"/>
              </a:buBlip>
              <a:tabLst/>
              <a:defRPr/>
            </a:lvl1pPr>
            <a:lvl2pPr marL="489251" marR="0" indent="-257881" algn="l" defTabSz="734552" rtl="0" eaLnBrk="1" fontAlgn="auto" latinLnBrk="0" hangingPunct="1">
              <a:lnSpc>
                <a:spcPct val="100000"/>
              </a:lnSpc>
              <a:spcBef>
                <a:spcPts val="0"/>
              </a:spcBef>
              <a:spcAft>
                <a:spcPts val="0"/>
              </a:spcAft>
              <a:buClrTx/>
              <a:buSzTx/>
              <a:buFont typeface="Calibri" pitchFamily="34" charset="0"/>
              <a:buChar char="–"/>
              <a:tabLst/>
              <a:defRPr/>
            </a:lvl2pPr>
            <a:lvl3pPr marL="641086" marR="0" indent="-143000" algn="l" defTabSz="734552" rtl="0" eaLnBrk="1" fontAlgn="auto" latinLnBrk="0" hangingPunct="1">
              <a:lnSpc>
                <a:spcPct val="100000"/>
              </a:lnSpc>
              <a:spcBef>
                <a:spcPts val="0"/>
              </a:spcBef>
              <a:spcAft>
                <a:spcPts val="0"/>
              </a:spcAft>
              <a:buClr>
                <a:srgbClr val="7F7F7F"/>
              </a:buClr>
              <a:buSzPct val="100000"/>
              <a:buFont typeface="Wingdings 3" pitchFamily="18" charset="2"/>
              <a:buChar char="ê"/>
              <a:tabLst/>
              <a:defRPr/>
            </a:lvl3pPr>
            <a:lvl4pPr marL="925478" marR="0" indent="-275554" algn="l" defTabSz="734552" rtl="0" eaLnBrk="1" fontAlgn="auto" latinLnBrk="0" hangingPunct="1">
              <a:lnSpc>
                <a:spcPct val="100000"/>
              </a:lnSpc>
              <a:spcBef>
                <a:spcPts val="0"/>
              </a:spcBef>
              <a:spcAft>
                <a:spcPts val="0"/>
              </a:spcAft>
              <a:buClrTx/>
              <a:buSzTx/>
              <a:buFont typeface="Arial" pitchFamily="34" charset="0"/>
              <a:buChar char="–"/>
              <a:tabLst/>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10"/>
          <p:cNvSpPr txBox="1">
            <a:spLocks/>
          </p:cNvSpPr>
          <p:nvPr/>
        </p:nvSpPr>
        <p:spPr>
          <a:xfrm>
            <a:off x="168829" y="4991100"/>
            <a:ext cx="3314700" cy="114300"/>
          </a:xfrm>
          <a:prstGeom prst="rect">
            <a:avLst/>
          </a:prstGeom>
        </p:spPr>
        <p:txBody>
          <a:bodyPr lIns="0" tIns="0" rIns="0" bIns="0">
            <a:noAutofit/>
          </a:bodyPr>
          <a:lstStyle>
            <a:lvl1pPr marL="0" indent="0" eaLnBrk="1" hangingPunct="1">
              <a:spcBef>
                <a:spcPts val="675"/>
              </a:spcBef>
              <a:buSzPct val="80000"/>
              <a:buFont typeface="Arial" charset="0"/>
              <a:buNone/>
              <a:defRPr sz="700" spc="0">
                <a:solidFill>
                  <a:schemeClr val="bg1"/>
                </a:solidFill>
                <a:latin typeface="Gotham Book" pitchFamily="50" charset="0"/>
                <a:cs typeface="Gotham Book" pitchFamily="50" charset="0"/>
              </a:defRPr>
            </a:lvl1pPr>
            <a:lvl2pPr marL="542925" indent="-285750" eaLnBrk="1" hangingPunct="1">
              <a:buFont typeface="Calibri" charset="0"/>
              <a:buChar char="–"/>
              <a:defRPr sz="1900">
                <a:latin typeface="+mn-lt"/>
                <a:cs typeface="+mn-cs"/>
              </a:defRPr>
            </a:lvl2pPr>
            <a:lvl3pPr marL="711200" indent="-158750" eaLnBrk="1" hangingPunct="1">
              <a:buClr>
                <a:srgbClr val="7F7F7F"/>
              </a:buClr>
              <a:buSzPct val="100000"/>
              <a:buFont typeface="Wingdings 3" charset="0"/>
              <a:buChar char="ê"/>
              <a:defRPr>
                <a:latin typeface="+mn-lt"/>
                <a:cs typeface="+mn-cs"/>
              </a:defRPr>
            </a:lvl3pPr>
            <a:lvl4pPr marL="925513" indent="-204788" eaLnBrk="1" hangingPunct="1">
              <a:buFont typeface="Arial" charset="0"/>
              <a:buChar char="–"/>
              <a:defRPr>
                <a:latin typeface="+mn-lt"/>
                <a:cs typeface="+mn-cs"/>
              </a:defRPr>
            </a:lvl4pPr>
            <a:lvl5pPr marL="714375" indent="-66675" eaLnBrk="1" hangingPunct="1">
              <a:buClr>
                <a:srgbClr val="7F7F7F"/>
              </a:buClr>
              <a:buFont typeface="Wingdings 3" charset="0"/>
              <a:buChar char="ê"/>
              <a:defRPr>
                <a:latin typeface="+mn-lt"/>
                <a:cs typeface="+mn-cs"/>
              </a:defRPr>
            </a:lvl5pPr>
            <a:lvl6pPr marL="2244919" indent="-204084" defTabSz="816334">
              <a:spcBef>
                <a:spcPct val="20000"/>
              </a:spcBef>
              <a:buFont typeface="Arial" pitchFamily="34" charset="0"/>
              <a:buChar char="•"/>
              <a:defRPr sz="1800">
                <a:latin typeface="+mn-lt"/>
                <a:ea typeface="+mn-ea"/>
                <a:cs typeface="+mn-cs"/>
              </a:defRPr>
            </a:lvl6pPr>
            <a:lvl7pPr marL="2653085" indent="-204084" defTabSz="816334">
              <a:spcBef>
                <a:spcPct val="20000"/>
              </a:spcBef>
              <a:buFont typeface="Arial" pitchFamily="34" charset="0"/>
              <a:buChar char="•"/>
              <a:defRPr sz="1800">
                <a:latin typeface="+mn-lt"/>
                <a:ea typeface="+mn-ea"/>
                <a:cs typeface="+mn-cs"/>
              </a:defRPr>
            </a:lvl7pPr>
            <a:lvl8pPr marL="3061253" indent="-204084" defTabSz="816334">
              <a:spcBef>
                <a:spcPct val="20000"/>
              </a:spcBef>
              <a:buFont typeface="Arial" pitchFamily="34" charset="0"/>
              <a:buChar char="•"/>
              <a:defRPr sz="1800">
                <a:latin typeface="+mn-lt"/>
                <a:ea typeface="+mn-ea"/>
                <a:cs typeface="+mn-cs"/>
              </a:defRPr>
            </a:lvl8pPr>
            <a:lvl9pPr marL="3469420" indent="-204084" defTabSz="816334">
              <a:spcBef>
                <a:spcPct val="20000"/>
              </a:spcBef>
              <a:buFont typeface="Arial" pitchFamily="34" charset="0"/>
              <a:buChar char="•"/>
              <a:defRPr sz="1800">
                <a:latin typeface="+mn-lt"/>
                <a:ea typeface="+mn-ea"/>
                <a:cs typeface="+mn-cs"/>
              </a:defRPr>
            </a:lvl9pPr>
          </a:lstStyle>
          <a:p>
            <a:pPr defTabSz="815870" fontAlgn="base">
              <a:spcAft>
                <a:spcPct val="0"/>
              </a:spcAft>
            </a:pPr>
            <a:r>
              <a:rPr lang="en-US" sz="700" dirty="0">
                <a:solidFill>
                  <a:prstClr val="white"/>
                </a:solidFill>
                <a:ea typeface="ＭＳ Ｐゴシック" charset="0"/>
              </a:rPr>
              <a:t>Copyright © 2016 Splunk Inc.  Confidential.</a:t>
            </a:r>
          </a:p>
          <a:p>
            <a:pPr defTabSz="815870" fontAlgn="base">
              <a:spcAft>
                <a:spcPct val="0"/>
              </a:spcAft>
            </a:pPr>
            <a:endParaRPr lang="en-US" sz="700" dirty="0">
              <a:solidFill>
                <a:prstClr val="white"/>
              </a:solidFill>
              <a:ea typeface="ＭＳ Ｐゴシック" charset="0"/>
            </a:endParaRPr>
          </a:p>
        </p:txBody>
      </p:sp>
    </p:spTree>
    <p:custDataLst>
      <p:tags r:id="rId1"/>
    </p:custDataLst>
    <p:extLst>
      <p:ext uri="{BB962C8B-B14F-4D97-AF65-F5344CB8AC3E}">
        <p14:creationId xmlns:p14="http://schemas.microsoft.com/office/powerpoint/2010/main" val="3908892797"/>
      </p:ext>
    </p:extLst>
  </p:cSld>
  <p:clrMapOvr>
    <a:masterClrMapping/>
  </p:clrMapOvr>
  <p:hf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8F90622-3EA5-4BAF-A4A7-2E1851AFFB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9004" y="4305300"/>
            <a:ext cx="3010646" cy="403165"/>
          </a:xfrm>
          <a:prstGeom prst="rect">
            <a:avLst/>
          </a:prstGeom>
        </p:spPr>
      </p:pic>
      <p:sp>
        <p:nvSpPr>
          <p:cNvPr id="36" name="Freeform: Shape 35">
            <a:extLst>
              <a:ext uri="{FF2B5EF4-FFF2-40B4-BE49-F238E27FC236}">
                <a16:creationId xmlns:a16="http://schemas.microsoft.com/office/drawing/2014/main" id="{D365D67B-8C23-45D9-A0E1-1259D4BA4131}"/>
              </a:ext>
            </a:extLst>
          </p:cNvPr>
          <p:cNvSpPr/>
          <p:nvPr/>
        </p:nvSpPr>
        <p:spPr bwMode="ltGray">
          <a:xfrm flipH="1">
            <a:off x="0" y="1325279"/>
            <a:ext cx="2153912" cy="2403798"/>
          </a:xfrm>
          <a:custGeom>
            <a:avLst/>
            <a:gdLst>
              <a:gd name="connsiteX0" fmla="*/ 945132 w 3140961"/>
              <a:gd name="connsiteY0" fmla="*/ 0 h 3505361"/>
              <a:gd name="connsiteX1" fmla="*/ 0 w 3140961"/>
              <a:gd name="connsiteY1" fmla="*/ 2074031 h 3505361"/>
              <a:gd name="connsiteX2" fmla="*/ 3140961 w 3140961"/>
              <a:gd name="connsiteY2" fmla="*/ 3505361 h 3505361"/>
              <a:gd name="connsiteX3" fmla="*/ 3140961 w 3140961"/>
              <a:gd name="connsiteY3" fmla="*/ 1000636 h 3505361"/>
              <a:gd name="connsiteX4" fmla="*/ 945132 w 3140961"/>
              <a:gd name="connsiteY4" fmla="*/ 0 h 3505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0961" h="3505361">
                <a:moveTo>
                  <a:pt x="945132" y="0"/>
                </a:moveTo>
                <a:lnTo>
                  <a:pt x="0" y="2074031"/>
                </a:lnTo>
                <a:lnTo>
                  <a:pt x="3140961" y="3505361"/>
                </a:lnTo>
                <a:lnTo>
                  <a:pt x="3140961" y="1000636"/>
                </a:lnTo>
                <a:lnTo>
                  <a:pt x="945132" y="0"/>
                </a:lnTo>
                <a:close/>
              </a:path>
            </a:pathLst>
          </a:custGeom>
          <a:gradFill>
            <a:gsLst>
              <a:gs pos="100000">
                <a:schemeClr val="accent5">
                  <a:alpha val="40000"/>
                </a:schemeClr>
              </a:gs>
              <a:gs pos="9000">
                <a:srgbClr val="F99D1C">
                  <a:alpha val="22000"/>
                </a:srgbClr>
              </a:gs>
            </a:gsLst>
            <a:lin ang="30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7" name="Freeform: Shape 36">
            <a:extLst>
              <a:ext uri="{FF2B5EF4-FFF2-40B4-BE49-F238E27FC236}">
                <a16:creationId xmlns:a16="http://schemas.microsoft.com/office/drawing/2014/main" id="{6373966B-FDEC-43B8-8B42-DC079E5D2150}"/>
              </a:ext>
            </a:extLst>
          </p:cNvPr>
          <p:cNvSpPr/>
          <p:nvPr/>
        </p:nvSpPr>
        <p:spPr bwMode="ltGray">
          <a:xfrm flipH="1">
            <a:off x="0" y="1905233"/>
            <a:ext cx="3189554" cy="2595646"/>
          </a:xfrm>
          <a:custGeom>
            <a:avLst/>
            <a:gdLst>
              <a:gd name="connsiteX0" fmla="*/ 912668 w 5592859"/>
              <a:gd name="connsiteY0" fmla="*/ 0 h 4551445"/>
              <a:gd name="connsiteX1" fmla="*/ 0 w 5592859"/>
              <a:gd name="connsiteY1" fmla="*/ 2002790 h 4551445"/>
              <a:gd name="connsiteX2" fmla="*/ 5592859 w 5592859"/>
              <a:gd name="connsiteY2" fmla="*/ 4551445 h 4551445"/>
              <a:gd name="connsiteX3" fmla="*/ 5592859 w 5592859"/>
              <a:gd name="connsiteY3" fmla="*/ 2132755 h 4551445"/>
              <a:gd name="connsiteX4" fmla="*/ 912668 w 5592859"/>
              <a:gd name="connsiteY4" fmla="*/ 0 h 4551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859" h="4551445">
                <a:moveTo>
                  <a:pt x="912668" y="0"/>
                </a:moveTo>
                <a:lnTo>
                  <a:pt x="0" y="2002790"/>
                </a:lnTo>
                <a:lnTo>
                  <a:pt x="5592859" y="4551445"/>
                </a:lnTo>
                <a:lnTo>
                  <a:pt x="5592859" y="2132755"/>
                </a:lnTo>
                <a:lnTo>
                  <a:pt x="912668" y="0"/>
                </a:lnTo>
                <a:close/>
              </a:path>
            </a:pathLst>
          </a:custGeom>
          <a:gradFill>
            <a:gsLst>
              <a:gs pos="100000">
                <a:srgbClr val="ED3469">
                  <a:alpha val="69000"/>
                </a:srgbClr>
              </a:gs>
              <a:gs pos="9000">
                <a:srgbClr val="F99D1C">
                  <a:alpha val="12000"/>
                </a:srgbClr>
              </a:gs>
            </a:gsLst>
            <a:lin ang="24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8" name="Freeform: Shape 37">
            <a:extLst>
              <a:ext uri="{FF2B5EF4-FFF2-40B4-BE49-F238E27FC236}">
                <a16:creationId xmlns:a16="http://schemas.microsoft.com/office/drawing/2014/main" id="{75D3ACA9-9BBF-410A-BD6E-633B0D0C3F12}"/>
              </a:ext>
            </a:extLst>
          </p:cNvPr>
          <p:cNvSpPr/>
          <p:nvPr/>
        </p:nvSpPr>
        <p:spPr bwMode="ltGray">
          <a:xfrm flipV="1">
            <a:off x="0" y="3889775"/>
            <a:ext cx="2751941" cy="1253725"/>
          </a:xfrm>
          <a:custGeom>
            <a:avLst/>
            <a:gdLst>
              <a:gd name="connsiteX0" fmla="*/ 3580128 w 4518118"/>
              <a:gd name="connsiteY0" fmla="*/ 2058357 h 2058357"/>
              <a:gd name="connsiteX1" fmla="*/ 4518118 w 4518118"/>
              <a:gd name="connsiteY1" fmla="*/ 0 h 2058357"/>
              <a:gd name="connsiteX2" fmla="*/ 0 w 4518118"/>
              <a:gd name="connsiteY2" fmla="*/ 0 h 2058357"/>
              <a:gd name="connsiteX3" fmla="*/ 0 w 4518118"/>
              <a:gd name="connsiteY3" fmla="*/ 426899 h 2058357"/>
              <a:gd name="connsiteX4" fmla="*/ 3580128 w 4518118"/>
              <a:gd name="connsiteY4" fmla="*/ 2058357 h 2058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8118" h="2058357">
                <a:moveTo>
                  <a:pt x="3580128" y="2058357"/>
                </a:moveTo>
                <a:lnTo>
                  <a:pt x="4518118" y="0"/>
                </a:lnTo>
                <a:lnTo>
                  <a:pt x="0" y="0"/>
                </a:lnTo>
                <a:lnTo>
                  <a:pt x="0" y="426899"/>
                </a:lnTo>
                <a:lnTo>
                  <a:pt x="3580128" y="2058357"/>
                </a:lnTo>
                <a:close/>
              </a:path>
            </a:pathLst>
          </a:custGeom>
          <a:gradFill>
            <a:gsLst>
              <a:gs pos="100000">
                <a:srgbClr val="ED3469">
                  <a:alpha val="69000"/>
                </a:srgbClr>
              </a:gs>
              <a:gs pos="9000">
                <a:srgbClr val="F99D1C">
                  <a:alpha val="20000"/>
                </a:srgbClr>
              </a:gs>
            </a:gsLst>
            <a:lin ang="13800000" scaled="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9" name="Freeform: Shape 38">
            <a:extLst>
              <a:ext uri="{FF2B5EF4-FFF2-40B4-BE49-F238E27FC236}">
                <a16:creationId xmlns:a16="http://schemas.microsoft.com/office/drawing/2014/main" id="{AEFCECFB-D8C4-4A7A-92A2-D4F6A136EF2F}"/>
              </a:ext>
            </a:extLst>
          </p:cNvPr>
          <p:cNvSpPr/>
          <p:nvPr/>
        </p:nvSpPr>
        <p:spPr bwMode="ltGray">
          <a:xfrm flipV="1">
            <a:off x="1" y="2920401"/>
            <a:ext cx="2262404" cy="2223100"/>
          </a:xfrm>
          <a:custGeom>
            <a:avLst/>
            <a:gdLst>
              <a:gd name="connsiteX0" fmla="*/ 2157730 w 3102861"/>
              <a:gd name="connsiteY0" fmla="*/ 3048955 h 3048955"/>
              <a:gd name="connsiteX1" fmla="*/ 3102861 w 3102861"/>
              <a:gd name="connsiteY1" fmla="*/ 974924 h 3048955"/>
              <a:gd name="connsiteX2" fmla="*/ 963454 w 3102861"/>
              <a:gd name="connsiteY2" fmla="*/ 0 h 3048955"/>
              <a:gd name="connsiteX3" fmla="*/ 0 w 3102861"/>
              <a:gd name="connsiteY3" fmla="*/ 0 h 3048955"/>
              <a:gd name="connsiteX4" fmla="*/ 0 w 3102861"/>
              <a:gd name="connsiteY4" fmla="*/ 2065681 h 3048955"/>
              <a:gd name="connsiteX5" fmla="*/ 2157730 w 3102861"/>
              <a:gd name="connsiteY5" fmla="*/ 3048955 h 304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2861" h="3048955">
                <a:moveTo>
                  <a:pt x="2157730" y="3048955"/>
                </a:moveTo>
                <a:lnTo>
                  <a:pt x="3102861" y="974924"/>
                </a:lnTo>
                <a:lnTo>
                  <a:pt x="963454" y="0"/>
                </a:lnTo>
                <a:lnTo>
                  <a:pt x="0" y="0"/>
                </a:lnTo>
                <a:lnTo>
                  <a:pt x="0" y="2065681"/>
                </a:lnTo>
                <a:lnTo>
                  <a:pt x="2157730" y="3048955"/>
                </a:lnTo>
                <a:close/>
              </a:path>
            </a:pathLst>
          </a:custGeom>
          <a:gradFill flip="none" rotWithShape="0">
            <a:gsLst>
              <a:gs pos="100000">
                <a:srgbClr val="F67F32">
                  <a:alpha val="40000"/>
                </a:srgbClr>
              </a:gs>
              <a:gs pos="36000">
                <a:srgbClr val="F99D1C">
                  <a:alpha val="39000"/>
                </a:srgbClr>
              </a:gs>
            </a:gsLst>
            <a:lin ang="9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cxnSp>
        <p:nvCxnSpPr>
          <p:cNvPr id="40" name="Straight Connector 39">
            <a:extLst>
              <a:ext uri="{FF2B5EF4-FFF2-40B4-BE49-F238E27FC236}">
                <a16:creationId xmlns:a16="http://schemas.microsoft.com/office/drawing/2014/main" id="{64E88AE5-AD07-4156-AACA-83CE816D8E8A}"/>
              </a:ext>
            </a:extLst>
          </p:cNvPr>
          <p:cNvCxnSpPr>
            <a:cxnSpLocks/>
          </p:cNvCxnSpPr>
          <p:nvPr/>
        </p:nvCxnSpPr>
        <p:spPr bwMode="black">
          <a:xfrm flipH="1">
            <a:off x="685027" y="4618629"/>
            <a:ext cx="1172582" cy="526459"/>
          </a:xfrm>
          <a:prstGeom prst="line">
            <a:avLst/>
          </a:prstGeom>
          <a:ln w="12700" cap="rnd">
            <a:solidFill>
              <a:sysClr val="window" lastClr="FFFFFF"/>
            </a:solidFill>
          </a:ln>
        </p:spPr>
      </p:cxnSp>
      <p:sp>
        <p:nvSpPr>
          <p:cNvPr id="10" name="Title 1">
            <a:extLst>
              <a:ext uri="{FF2B5EF4-FFF2-40B4-BE49-F238E27FC236}">
                <a16:creationId xmlns:a16="http://schemas.microsoft.com/office/drawing/2014/main" id="{F73F236F-0421-4890-9FAF-AE9C745D2765}"/>
              </a:ext>
            </a:extLst>
          </p:cNvPr>
          <p:cNvSpPr>
            <a:spLocks noGrp="1"/>
          </p:cNvSpPr>
          <p:nvPr>
            <p:ph type="ctrTitle" hasCustomPrompt="1"/>
          </p:nvPr>
        </p:nvSpPr>
        <p:spPr>
          <a:xfrm>
            <a:off x="2671762" y="554926"/>
            <a:ext cx="5957888" cy="1661993"/>
          </a:xfrm>
        </p:spPr>
        <p:txBody>
          <a:bodyPr anchor="b"/>
          <a:lstStyle>
            <a:lvl1pPr algn="l">
              <a:lnSpc>
                <a:spcPct val="80000"/>
              </a:lnSpc>
              <a:defRPr sz="4500" spc="-113" baseline="0">
                <a:solidFill>
                  <a:schemeClr val="bg1"/>
                </a:solidFill>
              </a:defRPr>
            </a:lvl1pPr>
          </a:lstStyle>
          <a:p>
            <a:r>
              <a:rPr lang="en-US" dirty="0"/>
              <a:t>Click to edit</a:t>
            </a:r>
            <a:br>
              <a:rPr lang="en-US" dirty="0"/>
            </a:br>
            <a:r>
              <a:rPr lang="en-US" dirty="0"/>
              <a:t>Master</a:t>
            </a:r>
            <a:br>
              <a:rPr lang="en-US" dirty="0"/>
            </a:br>
            <a:r>
              <a:rPr lang="en-US" dirty="0"/>
              <a:t>title style</a:t>
            </a:r>
          </a:p>
        </p:txBody>
      </p:sp>
      <p:sp>
        <p:nvSpPr>
          <p:cNvPr id="11" name="Subtitle 2">
            <a:extLst>
              <a:ext uri="{FF2B5EF4-FFF2-40B4-BE49-F238E27FC236}">
                <a16:creationId xmlns:a16="http://schemas.microsoft.com/office/drawing/2014/main" id="{93B2AC46-4ACE-4C41-BFED-3FCCD35A817E}"/>
              </a:ext>
            </a:extLst>
          </p:cNvPr>
          <p:cNvSpPr>
            <a:spLocks noGrp="1"/>
          </p:cNvSpPr>
          <p:nvPr>
            <p:ph type="subTitle" idx="1"/>
          </p:nvPr>
        </p:nvSpPr>
        <p:spPr>
          <a:xfrm>
            <a:off x="2671762" y="2285974"/>
            <a:ext cx="5957888" cy="263149"/>
          </a:xfrm>
        </p:spPr>
        <p:txBody>
          <a:bodyPr wrap="square">
            <a:spAutoFit/>
          </a:bodyPr>
          <a:lstStyle>
            <a:lvl1pPr marL="0" indent="0" algn="l">
              <a:buNone/>
              <a:defRPr sz="1800" spc="-23"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2" name="Text Placeholder 2">
            <a:extLst>
              <a:ext uri="{FF2B5EF4-FFF2-40B4-BE49-F238E27FC236}">
                <a16:creationId xmlns:a16="http://schemas.microsoft.com/office/drawing/2014/main" id="{AAE70A36-7859-4647-AF1C-6B4E5037FEA6}"/>
              </a:ext>
            </a:extLst>
          </p:cNvPr>
          <p:cNvSpPr>
            <a:spLocks noGrp="1"/>
          </p:cNvSpPr>
          <p:nvPr>
            <p:ph type="body" idx="14" hasCustomPrompt="1"/>
          </p:nvPr>
        </p:nvSpPr>
        <p:spPr>
          <a:xfrm>
            <a:off x="2671762" y="3273166"/>
            <a:ext cx="5957888" cy="210731"/>
          </a:xfrm>
        </p:spPr>
        <p:txBody>
          <a:bodyPr wrap="square" anchor="b">
            <a:spAutoFit/>
          </a:bodyPr>
          <a:lstStyle>
            <a:lvl1pPr marL="0" indent="0" algn="l">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Name Placeholder</a:t>
            </a:r>
          </a:p>
        </p:txBody>
      </p:sp>
      <p:sp>
        <p:nvSpPr>
          <p:cNvPr id="22" name="Text Placeholder 2">
            <a:extLst>
              <a:ext uri="{FF2B5EF4-FFF2-40B4-BE49-F238E27FC236}">
                <a16:creationId xmlns:a16="http://schemas.microsoft.com/office/drawing/2014/main" id="{7FCC02AE-BAA3-4228-AA17-919826569EAE}"/>
              </a:ext>
            </a:extLst>
          </p:cNvPr>
          <p:cNvSpPr>
            <a:spLocks noGrp="1"/>
          </p:cNvSpPr>
          <p:nvPr>
            <p:ph type="body" idx="15" hasCustomPrompt="1"/>
          </p:nvPr>
        </p:nvSpPr>
        <p:spPr>
          <a:xfrm>
            <a:off x="2671762" y="3562906"/>
            <a:ext cx="5957888" cy="172451"/>
          </a:xfrm>
        </p:spPr>
        <p:txBody>
          <a:bodyPr wrap="square" anchor="t">
            <a:spAutoFit/>
          </a:bodyPr>
          <a:lstStyle>
            <a:lvl1pPr marL="0" indent="0" algn="l">
              <a:lnSpc>
                <a:spcPct val="83000"/>
              </a:lnSpc>
              <a:spcBef>
                <a:spcPts val="0"/>
              </a:spcBef>
              <a:spcAft>
                <a:spcPts val="0"/>
              </a:spcAft>
              <a:buNone/>
              <a:defRPr sz="1350" b="0" spc="-23"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Date Placeholder</a:t>
            </a:r>
          </a:p>
        </p:txBody>
      </p:sp>
      <p:sp>
        <p:nvSpPr>
          <p:cNvPr id="41" name="Oval 40">
            <a:extLst>
              <a:ext uri="{FF2B5EF4-FFF2-40B4-BE49-F238E27FC236}">
                <a16:creationId xmlns:a16="http://schemas.microsoft.com/office/drawing/2014/main" id="{7CA6F0B0-3566-4225-8E1A-A6BF1B6A32E8}"/>
              </a:ext>
            </a:extLst>
          </p:cNvPr>
          <p:cNvSpPr/>
          <p:nvPr/>
        </p:nvSpPr>
        <p:spPr bwMode="black">
          <a:xfrm>
            <a:off x="1545084" y="2937068"/>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14" name="Rectangle 13">
            <a:extLst>
              <a:ext uri="{FF2B5EF4-FFF2-40B4-BE49-F238E27FC236}">
                <a16:creationId xmlns:a16="http://schemas.microsoft.com/office/drawing/2014/main" id="{EC4D4886-A2FD-F741-82D5-1CE0885D34EA}"/>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21853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and Content">
    <p:bg bwMode="ltGray">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1E79-E5C3-45B7-B8A8-44379F1FFA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2B28C-EF0C-470D-83F4-B97C0A1392A4}"/>
              </a:ext>
            </a:extLst>
          </p:cNvPr>
          <p:cNvSpPr>
            <a:spLocks noGrp="1"/>
          </p:cNvSpPr>
          <p:nvPr>
            <p:ph idx="1"/>
          </p:nvPr>
        </p:nvSpPr>
        <p:spPr>
          <a:xfrm>
            <a:off x="514350" y="1776222"/>
            <a:ext cx="8113014"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a:extLst>
              <a:ext uri="{FF2B5EF4-FFF2-40B4-BE49-F238E27FC236}">
                <a16:creationId xmlns:a16="http://schemas.microsoft.com/office/drawing/2014/main" id="{9995DAD6-A2B0-4D82-8AB9-841C98968AF6}"/>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17217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2BC40E56-AC2F-4B33-A3C7-83EC6700BC5C}"/>
              </a:ext>
            </a:extLst>
          </p:cNvPr>
          <p:cNvSpPr>
            <a:spLocks noGrp="1"/>
          </p:cNvSpPr>
          <p:nvPr>
            <p:ph idx="1"/>
          </p:nvPr>
        </p:nvSpPr>
        <p:spPr>
          <a:xfrm>
            <a:off x="514350" y="1776222"/>
            <a:ext cx="3795713"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B457071F-BC37-42D5-A774-8D2012B5D26D}"/>
              </a:ext>
            </a:extLst>
          </p:cNvPr>
          <p:cNvSpPr>
            <a:spLocks noGrp="1"/>
          </p:cNvSpPr>
          <p:nvPr>
            <p:ph idx="14"/>
          </p:nvPr>
        </p:nvSpPr>
        <p:spPr>
          <a:xfrm>
            <a:off x="4833937" y="1776222"/>
            <a:ext cx="3795713"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C8F92CB9-7600-4115-903D-0FDC460CA7C5}"/>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96104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Weighted Righ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361FFDFA-A739-479C-8070-3D940BD6039C}"/>
              </a:ext>
            </a:extLst>
          </p:cNvPr>
          <p:cNvSpPr>
            <a:spLocks noGrp="1"/>
          </p:cNvSpPr>
          <p:nvPr>
            <p:ph idx="14"/>
          </p:nvPr>
        </p:nvSpPr>
        <p:spPr>
          <a:xfrm>
            <a:off x="514350"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931444C7-FD7E-49D4-A0D7-CC5C7D69CCA0}"/>
              </a:ext>
            </a:extLst>
          </p:cNvPr>
          <p:cNvSpPr>
            <a:spLocks noGrp="1"/>
          </p:cNvSpPr>
          <p:nvPr>
            <p:ph idx="15"/>
          </p:nvPr>
        </p:nvSpPr>
        <p:spPr>
          <a:xfrm>
            <a:off x="3390898" y="1776222"/>
            <a:ext cx="5236466"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AE55D92D-4CDD-49D0-A55E-484E5EE14E92}"/>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884326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Weighted Lef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2" name="Content Placeholder 2">
            <a:extLst>
              <a:ext uri="{FF2B5EF4-FFF2-40B4-BE49-F238E27FC236}">
                <a16:creationId xmlns:a16="http://schemas.microsoft.com/office/drawing/2014/main" id="{65743CAF-448D-434C-A0FF-EBD02A580AF7}"/>
              </a:ext>
            </a:extLst>
          </p:cNvPr>
          <p:cNvSpPr>
            <a:spLocks noGrp="1"/>
          </p:cNvSpPr>
          <p:nvPr>
            <p:ph idx="15"/>
          </p:nvPr>
        </p:nvSpPr>
        <p:spPr>
          <a:xfrm>
            <a:off x="6265165"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7C47ADAC-D2FB-4AA5-8740-F74F20D530A7}"/>
              </a:ext>
            </a:extLst>
          </p:cNvPr>
          <p:cNvSpPr>
            <a:spLocks noGrp="1"/>
          </p:cNvSpPr>
          <p:nvPr>
            <p:ph idx="14"/>
          </p:nvPr>
        </p:nvSpPr>
        <p:spPr>
          <a:xfrm>
            <a:off x="514350" y="1776222"/>
            <a:ext cx="523874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E87D4A00-6F68-47A6-9E1B-9D4E3AFC210B}"/>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036643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a:xfrm>
            <a:off x="514350" y="390906"/>
            <a:ext cx="8113014" cy="774954"/>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8FBCAAD2-4663-44D2-803C-8BDCB6185C64}"/>
              </a:ext>
            </a:extLst>
          </p:cNvPr>
          <p:cNvSpPr>
            <a:spLocks noGrp="1"/>
          </p:cNvSpPr>
          <p:nvPr>
            <p:ph idx="15"/>
          </p:nvPr>
        </p:nvSpPr>
        <p:spPr>
          <a:xfrm>
            <a:off x="6265165"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a:extLst>
              <a:ext uri="{FF2B5EF4-FFF2-40B4-BE49-F238E27FC236}">
                <a16:creationId xmlns:a16="http://schemas.microsoft.com/office/drawing/2014/main" id="{A3912644-9CBA-47E8-90BC-E85BE72B7F53}"/>
              </a:ext>
            </a:extLst>
          </p:cNvPr>
          <p:cNvSpPr>
            <a:spLocks noGrp="1"/>
          </p:cNvSpPr>
          <p:nvPr>
            <p:ph idx="16"/>
          </p:nvPr>
        </p:nvSpPr>
        <p:spPr>
          <a:xfrm>
            <a:off x="3389758"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526B5D2D-DD2B-45DC-9438-C314B692CE29}"/>
              </a:ext>
            </a:extLst>
          </p:cNvPr>
          <p:cNvSpPr>
            <a:spLocks noGrp="1"/>
          </p:cNvSpPr>
          <p:nvPr>
            <p:ph idx="17"/>
          </p:nvPr>
        </p:nvSpPr>
        <p:spPr>
          <a:xfrm>
            <a:off x="514350" y="1776222"/>
            <a:ext cx="2362199" cy="2852928"/>
          </a:xfrm>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a:extLst>
              <a:ext uri="{FF2B5EF4-FFF2-40B4-BE49-F238E27FC236}">
                <a16:creationId xmlns:a16="http://schemas.microsoft.com/office/drawing/2014/main" id="{5AB88E0E-52CC-45A0-9DB5-1169651B53E4}"/>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73310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91BC7DE-5A1F-434B-AD88-42E91B0DBBAC}"/>
              </a:ext>
            </a:extLst>
          </p:cNvPr>
          <p:cNvSpPr>
            <a:spLocks noGrp="1"/>
          </p:cNvSpPr>
          <p:nvPr>
            <p:ph type="title"/>
          </p:nvPr>
        </p:nvSpPr>
        <p:spPr/>
        <p:txBody>
          <a:bodyPr/>
          <a:lstStyle/>
          <a:p>
            <a:r>
              <a:rPr lang="en-US"/>
              <a:t>Click to edit Master title style</a:t>
            </a:r>
          </a:p>
        </p:txBody>
      </p:sp>
      <p:sp>
        <p:nvSpPr>
          <p:cNvPr id="14" name="Content Placeholder 2">
            <a:extLst>
              <a:ext uri="{FF2B5EF4-FFF2-40B4-BE49-F238E27FC236}">
                <a16:creationId xmlns:a16="http://schemas.microsoft.com/office/drawing/2014/main" id="{C1B22808-3976-4202-BAE9-229A9D467B50}"/>
              </a:ext>
            </a:extLst>
          </p:cNvPr>
          <p:cNvSpPr>
            <a:spLocks noGrp="1"/>
          </p:cNvSpPr>
          <p:nvPr>
            <p:ph idx="17"/>
          </p:nvPr>
        </p:nvSpPr>
        <p:spPr>
          <a:xfrm>
            <a:off x="514350"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9F324D3D-B903-4BFC-A707-66B106A02A98}"/>
              </a:ext>
            </a:extLst>
          </p:cNvPr>
          <p:cNvSpPr>
            <a:spLocks noGrp="1"/>
          </p:cNvSpPr>
          <p:nvPr>
            <p:ph idx="18"/>
          </p:nvPr>
        </p:nvSpPr>
        <p:spPr>
          <a:xfrm>
            <a:off x="2671762"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79419950-40CA-42C9-B3E3-ECCC2F599986}"/>
              </a:ext>
            </a:extLst>
          </p:cNvPr>
          <p:cNvSpPr>
            <a:spLocks noGrp="1"/>
          </p:cNvSpPr>
          <p:nvPr>
            <p:ph idx="19"/>
          </p:nvPr>
        </p:nvSpPr>
        <p:spPr>
          <a:xfrm>
            <a:off x="4829175"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2BB5DB8B-CAAE-476F-92EE-882354C990B4}"/>
              </a:ext>
            </a:extLst>
          </p:cNvPr>
          <p:cNvSpPr>
            <a:spLocks noGrp="1"/>
          </p:cNvSpPr>
          <p:nvPr>
            <p:ph idx="20"/>
          </p:nvPr>
        </p:nvSpPr>
        <p:spPr>
          <a:xfrm>
            <a:off x="6986587" y="1776222"/>
            <a:ext cx="1643063" cy="2852928"/>
          </a:xfrm>
          <a:noFill/>
        </p:spPr>
        <p:txBody>
          <a:bodyPr/>
          <a:lstStyle>
            <a:lvl1pPr>
              <a:spcBef>
                <a:spcPts val="1500"/>
              </a:spcBef>
              <a:defRPr>
                <a:latin typeface="+mn-lt"/>
              </a:defRPr>
            </a:lvl1pPr>
            <a:lvl2pPr>
              <a:spcBef>
                <a:spcPts val="300"/>
              </a:spcBef>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a:extLst>
              <a:ext uri="{FF2B5EF4-FFF2-40B4-BE49-F238E27FC236}">
                <a16:creationId xmlns:a16="http://schemas.microsoft.com/office/drawing/2014/main" id="{EAB400D7-2D52-4933-9386-413AE337E40D}"/>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40277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5" name="Text Placeholder 2">
            <a:extLst>
              <a:ext uri="{FF2B5EF4-FFF2-40B4-BE49-F238E27FC236}">
                <a16:creationId xmlns:a16="http://schemas.microsoft.com/office/drawing/2014/main" id="{2BEDAF15-3316-41D5-98B7-69594B77B24B}"/>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27295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477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9D33-FD85-4F93-9312-B8D0DE752DA6}"/>
              </a:ext>
            </a:extLst>
          </p:cNvPr>
          <p:cNvSpPr>
            <a:spLocks noGrp="1"/>
          </p:cNvSpPr>
          <p:nvPr>
            <p:ph type="title"/>
          </p:nvPr>
        </p:nvSpPr>
        <p:spPr>
          <a:xfrm>
            <a:off x="514351" y="1315366"/>
            <a:ext cx="3800474" cy="1661993"/>
          </a:xfrm>
        </p:spPr>
        <p:txBody>
          <a:bodyPr wrap="square" anchor="b">
            <a:spAutoFit/>
          </a:bodyPr>
          <a:lstStyle>
            <a:lvl1pPr>
              <a:defRPr sz="45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428C9F-11FD-47C8-865E-35FFE61A4905}"/>
              </a:ext>
            </a:extLst>
          </p:cNvPr>
          <p:cNvSpPr>
            <a:spLocks noGrp="1"/>
          </p:cNvSpPr>
          <p:nvPr>
            <p:ph type="body" idx="1"/>
          </p:nvPr>
        </p:nvSpPr>
        <p:spPr>
          <a:xfrm>
            <a:off x="514351" y="2997598"/>
            <a:ext cx="3800474" cy="229919"/>
          </a:xfrm>
        </p:spPr>
        <p:txBody>
          <a:bodyPr wrap="square">
            <a:spAutoFit/>
          </a:bodyPr>
          <a:lstStyle>
            <a:lvl1pPr marL="0" indent="0">
              <a:lnSpc>
                <a:spcPct val="83000"/>
              </a:lnSpc>
              <a:spcBef>
                <a:spcPts val="0"/>
              </a:spcBef>
              <a:spcAft>
                <a:spcPts val="0"/>
              </a:spcAft>
              <a:buNone/>
              <a:defRPr sz="1800" spc="-23"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59" name="Text Placeholder 2">
            <a:extLst>
              <a:ext uri="{FF2B5EF4-FFF2-40B4-BE49-F238E27FC236}">
                <a16:creationId xmlns:a16="http://schemas.microsoft.com/office/drawing/2014/main" id="{25936814-6711-4AED-A2BD-6CF8AE157D2A}"/>
              </a:ext>
            </a:extLst>
          </p:cNvPr>
          <p:cNvSpPr>
            <a:spLocks noGrp="1"/>
          </p:cNvSpPr>
          <p:nvPr>
            <p:ph type="body" idx="14"/>
          </p:nvPr>
        </p:nvSpPr>
        <p:spPr>
          <a:xfrm>
            <a:off x="514350" y="3660846"/>
            <a:ext cx="3800474" cy="172451"/>
          </a:xfrm>
        </p:spPr>
        <p:txBody>
          <a:bodyPr wrap="square" anchor="t">
            <a:spAutoFit/>
          </a:bodyPr>
          <a:lstStyle>
            <a:lvl1pPr marL="0" indent="0" algn="l">
              <a:lnSpc>
                <a:spcPct val="83000"/>
              </a:lnSpc>
              <a:spcBef>
                <a:spcPts val="0"/>
              </a:spcBef>
              <a:spcAft>
                <a:spcPts val="450"/>
              </a:spcAft>
              <a:buNone/>
              <a:defRPr sz="13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6" name="Freeform: Shape 55">
            <a:extLst>
              <a:ext uri="{FF2B5EF4-FFF2-40B4-BE49-F238E27FC236}">
                <a16:creationId xmlns:a16="http://schemas.microsoft.com/office/drawing/2014/main" id="{6C4F4D99-BCE8-40F8-8462-2E81A8FDB426}"/>
              </a:ext>
            </a:extLst>
          </p:cNvPr>
          <p:cNvSpPr/>
          <p:nvPr/>
        </p:nvSpPr>
        <p:spPr bwMode="ltGray">
          <a:xfrm>
            <a:off x="1349141" y="-2154"/>
            <a:ext cx="7779618" cy="5145653"/>
          </a:xfrm>
          <a:custGeom>
            <a:avLst/>
            <a:gdLst>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193830 w 10172310"/>
              <a:gd name="connsiteY6" fmla="*/ 3667532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 name="connsiteX0" fmla="*/ 10164683 w 10172310"/>
              <a:gd name="connsiteY0" fmla="*/ 0 h 6728246"/>
              <a:gd name="connsiteX1" fmla="*/ 10172310 w 10172310"/>
              <a:gd name="connsiteY1" fmla="*/ 7913 h 6728246"/>
              <a:gd name="connsiteX2" fmla="*/ 10172310 w 10172310"/>
              <a:gd name="connsiteY2" fmla="*/ 6728246 h 6728246"/>
              <a:gd name="connsiteX3" fmla="*/ 0 w 10172310"/>
              <a:gd name="connsiteY3" fmla="*/ 6728246 h 6728246"/>
              <a:gd name="connsiteX4" fmla="*/ 57687 w 10172310"/>
              <a:gd name="connsiteY4" fmla="*/ 6676214 h 6728246"/>
              <a:gd name="connsiteX5" fmla="*/ 4590444 w 10172310"/>
              <a:gd name="connsiteY5" fmla="*/ 2746727 h 6728246"/>
              <a:gd name="connsiteX6" fmla="*/ 6572447 w 10172310"/>
              <a:gd name="connsiteY6" fmla="*/ 3946513 h 6728246"/>
              <a:gd name="connsiteX7" fmla="*/ 10164683 w 10172310"/>
              <a:gd name="connsiteY7" fmla="*/ 0 h 67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72310" h="6728246">
                <a:moveTo>
                  <a:pt x="10164683" y="0"/>
                </a:moveTo>
                <a:lnTo>
                  <a:pt x="10172310" y="7913"/>
                </a:lnTo>
                <a:lnTo>
                  <a:pt x="10172310" y="6728246"/>
                </a:lnTo>
                <a:lnTo>
                  <a:pt x="0" y="6728246"/>
                </a:lnTo>
                <a:lnTo>
                  <a:pt x="57687" y="6676214"/>
                </a:lnTo>
                <a:cubicBezTo>
                  <a:pt x="765913" y="6041609"/>
                  <a:pt x="3714063" y="3501701"/>
                  <a:pt x="4590444" y="2746727"/>
                </a:cubicBezTo>
                <a:lnTo>
                  <a:pt x="6572447" y="3946513"/>
                </a:lnTo>
                <a:cubicBezTo>
                  <a:pt x="7352571" y="3079649"/>
                  <a:pt x="9006772" y="1235609"/>
                  <a:pt x="10164683" y="0"/>
                </a:cubicBez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endParaRPr>
          </a:p>
        </p:txBody>
      </p:sp>
      <p:sp>
        <p:nvSpPr>
          <p:cNvPr id="19" name="Freeform: Shape 18">
            <a:extLst>
              <a:ext uri="{FF2B5EF4-FFF2-40B4-BE49-F238E27FC236}">
                <a16:creationId xmlns:a16="http://schemas.microsoft.com/office/drawing/2014/main" id="{8B98F8C5-28F1-42DC-AB54-C92EE4997C62}"/>
              </a:ext>
            </a:extLst>
          </p:cNvPr>
          <p:cNvSpPr/>
          <p:nvPr/>
        </p:nvSpPr>
        <p:spPr>
          <a:xfrm flipH="1">
            <a:off x="2151037" y="1021512"/>
            <a:ext cx="6992963" cy="4121987"/>
          </a:xfrm>
          <a:custGeom>
            <a:avLst/>
            <a:gdLst>
              <a:gd name="connsiteX0" fmla="*/ 2379658 w 9323951"/>
              <a:gd name="connsiteY0" fmla="*/ 0 h 5495983"/>
              <a:gd name="connsiteX1" fmla="*/ 0 w 9323951"/>
              <a:gd name="connsiteY1" fmla="*/ 2452863 h 5495983"/>
              <a:gd name="connsiteX2" fmla="*/ 0 w 9323951"/>
              <a:gd name="connsiteY2" fmla="*/ 5495983 h 5495983"/>
              <a:gd name="connsiteX3" fmla="*/ 9323951 w 9323951"/>
              <a:gd name="connsiteY3" fmla="*/ 5495983 h 5495983"/>
              <a:gd name="connsiteX4" fmla="*/ 3948090 w 9323951"/>
              <a:gd name="connsiteY4" fmla="*/ 702427 h 5495983"/>
              <a:gd name="connsiteX5" fmla="*/ 2379658 w 9323951"/>
              <a:gd name="connsiteY5" fmla="*/ 0 h 549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3951" h="5495983">
                <a:moveTo>
                  <a:pt x="2379658" y="0"/>
                </a:moveTo>
                <a:lnTo>
                  <a:pt x="0" y="2452863"/>
                </a:lnTo>
                <a:lnTo>
                  <a:pt x="0" y="5495983"/>
                </a:lnTo>
                <a:lnTo>
                  <a:pt x="9323951" y="5495983"/>
                </a:lnTo>
                <a:lnTo>
                  <a:pt x="3948090" y="702427"/>
                </a:lnTo>
                <a:lnTo>
                  <a:pt x="2379658" y="0"/>
                </a:lnTo>
                <a:close/>
              </a:path>
            </a:pathLst>
          </a:custGeom>
          <a:gradFill flip="none" rotWithShape="1">
            <a:gsLst>
              <a:gs pos="11000">
                <a:srgbClr val="F99D1C">
                  <a:alpha val="65000"/>
                </a:srgbClr>
              </a:gs>
              <a:gs pos="74000">
                <a:srgbClr val="F99D1C">
                  <a:alpha val="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endParaRPr>
          </a:p>
        </p:txBody>
      </p:sp>
      <p:grpSp>
        <p:nvGrpSpPr>
          <p:cNvPr id="30" name="Group 29">
            <a:extLst>
              <a:ext uri="{FF2B5EF4-FFF2-40B4-BE49-F238E27FC236}">
                <a16:creationId xmlns:a16="http://schemas.microsoft.com/office/drawing/2014/main" id="{44C941E7-B747-4B74-9E2A-2029A29A035B}"/>
              </a:ext>
            </a:extLst>
          </p:cNvPr>
          <p:cNvGrpSpPr/>
          <p:nvPr/>
        </p:nvGrpSpPr>
        <p:grpSpPr bwMode="invGray">
          <a:xfrm>
            <a:off x="2413828" y="4749404"/>
            <a:ext cx="1892720" cy="405017"/>
            <a:chOff x="7938716" y="6332538"/>
            <a:chExt cx="2523626" cy="540023"/>
          </a:xfrm>
        </p:grpSpPr>
        <p:cxnSp>
          <p:nvCxnSpPr>
            <p:cNvPr id="31" name="Straight Connector 30">
              <a:extLst>
                <a:ext uri="{FF2B5EF4-FFF2-40B4-BE49-F238E27FC236}">
                  <a16:creationId xmlns:a16="http://schemas.microsoft.com/office/drawing/2014/main" id="{4D269FE3-4170-4BE5-8FB1-6394953B5CA7}"/>
                </a:ext>
              </a:extLst>
            </p:cNvPr>
            <p:cNvCxnSpPr>
              <a:cxnSpLocks/>
            </p:cNvCxnSpPr>
            <p:nvPr/>
          </p:nvCxnSpPr>
          <p:spPr bwMode="invGray">
            <a:xfrm flipH="1">
              <a:off x="7938716" y="6332538"/>
              <a:ext cx="540023" cy="540023"/>
            </a:xfrm>
            <a:prstGeom prst="line">
              <a:avLst/>
            </a:prstGeom>
            <a:ln w="12700" cap="rnd">
              <a:solidFill>
                <a:sysClr val="window" lastClr="FFFFFF"/>
              </a:solidFill>
            </a:ln>
          </p:spPr>
        </p:cxnSp>
        <p:cxnSp>
          <p:nvCxnSpPr>
            <p:cNvPr id="33" name="Straight Connector 32">
              <a:extLst>
                <a:ext uri="{FF2B5EF4-FFF2-40B4-BE49-F238E27FC236}">
                  <a16:creationId xmlns:a16="http://schemas.microsoft.com/office/drawing/2014/main" id="{1180D7AE-5425-46D6-A2AF-0F95FB96DA6D}"/>
                </a:ext>
              </a:extLst>
            </p:cNvPr>
            <p:cNvCxnSpPr>
              <a:cxnSpLocks/>
            </p:cNvCxnSpPr>
            <p:nvPr/>
          </p:nvCxnSpPr>
          <p:spPr bwMode="invGray">
            <a:xfrm flipH="1">
              <a:off x="8269317" y="6332538"/>
              <a:ext cx="540023" cy="540023"/>
            </a:xfrm>
            <a:prstGeom prst="line">
              <a:avLst/>
            </a:prstGeom>
            <a:ln w="12700" cap="rnd">
              <a:solidFill>
                <a:sysClr val="window" lastClr="FFFFFF"/>
              </a:solidFill>
            </a:ln>
          </p:spPr>
        </p:cxnSp>
        <p:cxnSp>
          <p:nvCxnSpPr>
            <p:cNvPr id="34" name="Straight Connector 33">
              <a:extLst>
                <a:ext uri="{FF2B5EF4-FFF2-40B4-BE49-F238E27FC236}">
                  <a16:creationId xmlns:a16="http://schemas.microsoft.com/office/drawing/2014/main" id="{A04D21FB-E6FD-433C-B2CC-AEE15BC371BB}"/>
                </a:ext>
              </a:extLst>
            </p:cNvPr>
            <p:cNvCxnSpPr>
              <a:cxnSpLocks/>
            </p:cNvCxnSpPr>
            <p:nvPr/>
          </p:nvCxnSpPr>
          <p:spPr bwMode="invGray">
            <a:xfrm flipH="1">
              <a:off x="8599918"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C405CB4E-6B84-45EC-B4AB-8AE32DE07719}"/>
                </a:ext>
              </a:extLst>
            </p:cNvPr>
            <p:cNvCxnSpPr>
              <a:cxnSpLocks/>
            </p:cNvCxnSpPr>
            <p:nvPr/>
          </p:nvCxnSpPr>
          <p:spPr bwMode="invGray">
            <a:xfrm flipH="1">
              <a:off x="8930519"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B92454C6-36D7-42E8-8FA2-0DB4806217B5}"/>
                </a:ext>
              </a:extLst>
            </p:cNvPr>
            <p:cNvCxnSpPr>
              <a:cxnSpLocks/>
            </p:cNvCxnSpPr>
            <p:nvPr/>
          </p:nvCxnSpPr>
          <p:spPr bwMode="invGray">
            <a:xfrm flipH="1">
              <a:off x="9261120"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09093056-B0AB-4235-A7DF-74C54C870D8B}"/>
                </a:ext>
              </a:extLst>
            </p:cNvPr>
            <p:cNvCxnSpPr>
              <a:cxnSpLocks/>
            </p:cNvCxnSpPr>
            <p:nvPr/>
          </p:nvCxnSpPr>
          <p:spPr bwMode="invGray">
            <a:xfrm flipH="1">
              <a:off x="959172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865BA439-BD22-4828-9492-62F80A103B3B}"/>
                </a:ext>
              </a:extLst>
            </p:cNvPr>
            <p:cNvCxnSpPr>
              <a:cxnSpLocks/>
            </p:cNvCxnSpPr>
            <p:nvPr/>
          </p:nvCxnSpPr>
          <p:spPr bwMode="invGray">
            <a:xfrm flipH="1">
              <a:off x="9922319" y="6332538"/>
              <a:ext cx="540023" cy="540023"/>
            </a:xfrm>
            <a:prstGeom prst="line">
              <a:avLst/>
            </a:prstGeom>
            <a:ln w="12700" cap="rnd">
              <a:solidFill>
                <a:sysClr val="window" lastClr="FFFFFF"/>
              </a:solidFill>
            </a:ln>
          </p:spPr>
        </p:cxnSp>
      </p:grpSp>
      <p:sp>
        <p:nvSpPr>
          <p:cNvPr id="18" name="Oval 17">
            <a:extLst>
              <a:ext uri="{FF2B5EF4-FFF2-40B4-BE49-F238E27FC236}">
                <a16:creationId xmlns:a16="http://schemas.microsoft.com/office/drawing/2014/main" id="{8F698689-D3F5-43CD-836A-22D5A1B22C47}"/>
              </a:ext>
            </a:extLst>
          </p:cNvPr>
          <p:cNvSpPr/>
          <p:nvPr/>
        </p:nvSpPr>
        <p:spPr bwMode="black">
          <a:xfrm>
            <a:off x="7718321" y="1400370"/>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3"/>
            </a:endParaRPr>
          </a:p>
        </p:txBody>
      </p:sp>
      <p:pic>
        <p:nvPicPr>
          <p:cNvPr id="22" name="Graphic 21">
            <a:extLst>
              <a:ext uri="{FF2B5EF4-FFF2-40B4-BE49-F238E27FC236}">
                <a16:creationId xmlns:a16="http://schemas.microsoft.com/office/drawing/2014/main" id="{D874092C-FCF4-4780-BC8A-EAE57B5512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bwMode="black">
          <a:xfrm>
            <a:off x="5619004" y="4305300"/>
            <a:ext cx="3010646" cy="403165"/>
          </a:xfrm>
          <a:prstGeom prst="rect">
            <a:avLst/>
          </a:prstGeom>
        </p:spPr>
      </p:pic>
      <p:sp>
        <p:nvSpPr>
          <p:cNvPr id="17" name="Rectangle 16">
            <a:extLst>
              <a:ext uri="{FF2B5EF4-FFF2-40B4-BE49-F238E27FC236}">
                <a16:creationId xmlns:a16="http://schemas.microsoft.com/office/drawing/2014/main" id="{FE2F1D76-1C5E-1440-9E0C-05D79F806E62}"/>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97853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AB1E-3C1B-46F1-B767-49C902B1C1CC}"/>
              </a:ext>
            </a:extLst>
          </p:cNvPr>
          <p:cNvSpPr>
            <a:spLocks noGrp="1"/>
          </p:cNvSpPr>
          <p:nvPr>
            <p:ph type="title"/>
          </p:nvPr>
        </p:nvSpPr>
        <p:spPr/>
        <p:txBody>
          <a:bodyPr/>
          <a:lstStyle/>
          <a:p>
            <a:r>
              <a:rPr lang="en-US"/>
              <a:t>Click to edit Master title style</a:t>
            </a:r>
          </a:p>
        </p:txBody>
      </p:sp>
      <p:sp>
        <p:nvSpPr>
          <p:cNvPr id="9" name="Content Placeholder 2">
            <a:extLst>
              <a:ext uri="{FF2B5EF4-FFF2-40B4-BE49-F238E27FC236}">
                <a16:creationId xmlns:a16="http://schemas.microsoft.com/office/drawing/2014/main" id="{4956E715-C782-4068-9E83-3555E3405CFD}"/>
              </a:ext>
            </a:extLst>
          </p:cNvPr>
          <p:cNvSpPr>
            <a:spLocks noGrp="1"/>
          </p:cNvSpPr>
          <p:nvPr>
            <p:ph sz="half" idx="1"/>
          </p:nvPr>
        </p:nvSpPr>
        <p:spPr>
          <a:xfrm>
            <a:off x="514349" y="2506980"/>
            <a:ext cx="3800468" cy="2125742"/>
          </a:xfrm>
        </p:spPr>
        <p:txBody>
          <a:bodyPr/>
          <a:lstStyle>
            <a:lvl1pPr>
              <a:defRPr sz="1500">
                <a:latin typeface="+mn-lt"/>
              </a:defRPr>
            </a:lvl1pPr>
            <a:lvl2pPr>
              <a:defRPr sz="1350">
                <a:latin typeface="+mn-lt"/>
              </a:defRPr>
            </a:lvl2pPr>
            <a:lvl3pPr>
              <a:defRPr sz="1050">
                <a:latin typeface="+mn-lt"/>
              </a:defRPr>
            </a:lvl3pPr>
            <a:lvl4pPr>
              <a:defRPr sz="13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99787CB6-16DD-49DB-8AD8-19F4A6E634E5}"/>
              </a:ext>
            </a:extLst>
          </p:cNvPr>
          <p:cNvSpPr>
            <a:spLocks noGrp="1"/>
          </p:cNvSpPr>
          <p:nvPr>
            <p:ph sz="half" idx="2"/>
          </p:nvPr>
        </p:nvSpPr>
        <p:spPr>
          <a:xfrm>
            <a:off x="4829168" y="2506980"/>
            <a:ext cx="3800481" cy="2125742"/>
          </a:xfrm>
        </p:spPr>
        <p:txBody>
          <a:bodyPr/>
          <a:lstStyle>
            <a:lvl1pPr>
              <a:defRPr sz="1500">
                <a:latin typeface="+mn-lt"/>
              </a:defRPr>
            </a:lvl1pPr>
            <a:lvl2pPr>
              <a:defRPr sz="1350">
                <a:latin typeface="+mn-lt"/>
              </a:defRPr>
            </a:lvl2pPr>
            <a:lvl3pPr>
              <a:defRPr sz="1050">
                <a:latin typeface="+mn-lt"/>
              </a:defRPr>
            </a:lvl3pPr>
            <a:lvl4pPr>
              <a:defRPr sz="13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3">
            <a:extLst>
              <a:ext uri="{FF2B5EF4-FFF2-40B4-BE49-F238E27FC236}">
                <a16:creationId xmlns:a16="http://schemas.microsoft.com/office/drawing/2014/main" id="{5665D77E-43CB-4936-A201-5396C101DC6E}"/>
              </a:ext>
            </a:extLst>
          </p:cNvPr>
          <p:cNvSpPr>
            <a:spLocks noGrp="1"/>
          </p:cNvSpPr>
          <p:nvPr>
            <p:ph type="body" sz="half" idx="14" hasCustomPrompt="1"/>
          </p:nvPr>
        </p:nvSpPr>
        <p:spPr>
          <a:xfrm>
            <a:off x="514350" y="1779116"/>
            <a:ext cx="3800467" cy="276999"/>
          </a:xfrm>
        </p:spPr>
        <p:txBody>
          <a:bodyPr anchor="ctr">
            <a:spAutoFit/>
          </a:bodyPr>
          <a:lstStyle>
            <a:lvl1pPr marL="0" indent="0" algn="l">
              <a:lnSpc>
                <a:spcPct val="80000"/>
              </a:lnSpc>
              <a:spcBef>
                <a:spcPts val="0"/>
              </a:spcBef>
              <a:spcAft>
                <a:spcPts val="0"/>
              </a:spcAft>
              <a:buNone/>
              <a:defRPr sz="225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Topic Headline One</a:t>
            </a:r>
          </a:p>
        </p:txBody>
      </p:sp>
      <p:sp>
        <p:nvSpPr>
          <p:cNvPr id="17" name="Text Placeholder 3">
            <a:extLst>
              <a:ext uri="{FF2B5EF4-FFF2-40B4-BE49-F238E27FC236}">
                <a16:creationId xmlns:a16="http://schemas.microsoft.com/office/drawing/2014/main" id="{718C05D2-6555-4EF3-842D-D952EA131A82}"/>
              </a:ext>
            </a:extLst>
          </p:cNvPr>
          <p:cNvSpPr>
            <a:spLocks noGrp="1"/>
          </p:cNvSpPr>
          <p:nvPr>
            <p:ph type="body" sz="half" idx="17" hasCustomPrompt="1"/>
          </p:nvPr>
        </p:nvSpPr>
        <p:spPr>
          <a:xfrm>
            <a:off x="4829168" y="1779116"/>
            <a:ext cx="3800467" cy="276999"/>
          </a:xfrm>
        </p:spPr>
        <p:txBody>
          <a:bodyPr anchor="ctr">
            <a:spAutoFit/>
          </a:bodyPr>
          <a:lstStyle>
            <a:lvl1pPr marL="0" indent="0" algn="l">
              <a:lnSpc>
                <a:spcPct val="80000"/>
              </a:lnSpc>
              <a:spcBef>
                <a:spcPts val="0"/>
              </a:spcBef>
              <a:spcAft>
                <a:spcPts val="0"/>
              </a:spcAft>
              <a:buNone/>
              <a:defRPr sz="225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Topic Headline Two</a:t>
            </a:r>
          </a:p>
        </p:txBody>
      </p:sp>
      <p:sp>
        <p:nvSpPr>
          <p:cNvPr id="95" name="Rectangle: Rounded Corners 94">
            <a:extLst>
              <a:ext uri="{FF2B5EF4-FFF2-40B4-BE49-F238E27FC236}">
                <a16:creationId xmlns:a16="http://schemas.microsoft.com/office/drawing/2014/main" id="{DD20F7A9-9851-4434-A4D4-CB4D0A7D0C05}"/>
              </a:ext>
            </a:extLst>
          </p:cNvPr>
          <p:cNvSpPr/>
          <p:nvPr/>
        </p:nvSpPr>
        <p:spPr bwMode="ltGray">
          <a:xfrm>
            <a:off x="514349" y="2214419"/>
            <a:ext cx="3800467" cy="55286"/>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dirty="0">
              <a:latin typeface="+mn-lt"/>
            </a:endParaRPr>
          </a:p>
        </p:txBody>
      </p:sp>
      <p:sp>
        <p:nvSpPr>
          <p:cNvPr id="96" name="Rectangle: Rounded Corners 95">
            <a:extLst>
              <a:ext uri="{FF2B5EF4-FFF2-40B4-BE49-F238E27FC236}">
                <a16:creationId xmlns:a16="http://schemas.microsoft.com/office/drawing/2014/main" id="{C5C4F437-7E8D-4182-8615-26A26236DF6D}"/>
              </a:ext>
            </a:extLst>
          </p:cNvPr>
          <p:cNvSpPr/>
          <p:nvPr/>
        </p:nvSpPr>
        <p:spPr bwMode="ltGray">
          <a:xfrm>
            <a:off x="4829167" y="2214419"/>
            <a:ext cx="3800467" cy="55286"/>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dirty="0">
              <a:latin typeface="+mn-lt"/>
            </a:endParaRPr>
          </a:p>
        </p:txBody>
      </p:sp>
      <p:sp>
        <p:nvSpPr>
          <p:cNvPr id="21" name="Text Placeholder 2">
            <a:extLst>
              <a:ext uri="{FF2B5EF4-FFF2-40B4-BE49-F238E27FC236}">
                <a16:creationId xmlns:a16="http://schemas.microsoft.com/office/drawing/2014/main" id="{460BF71C-31AF-45AB-A5C3-47B3FA24E176}"/>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31917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Chart and Content Righ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B563FAF6-4362-4897-92EF-4F2D5205E34B}"/>
              </a:ext>
            </a:extLst>
          </p:cNvPr>
          <p:cNvSpPr/>
          <p:nvPr/>
        </p:nvSpPr>
        <p:spPr bwMode="ltGray">
          <a:xfrm>
            <a:off x="513046" y="0"/>
            <a:ext cx="3800475" cy="462915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773650" y="1291666"/>
            <a:ext cx="3279267" cy="2572308"/>
          </a:xfrm>
        </p:spPr>
        <p:txBody>
          <a:bodyPr/>
          <a:lstStyle>
            <a:lvl1pPr algn="ctr">
              <a:defRPr spc="-23"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773650" y="609600"/>
            <a:ext cx="3279267" cy="421462"/>
          </a:xfrm>
        </p:spPr>
        <p:txBody>
          <a:bodyPr wrap="square" anchor="t">
            <a:spAutoFit/>
          </a:bodyPr>
          <a:lstStyle>
            <a:lvl1pPr marL="0" indent="0" algn="ctr">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a:t>
            </a:r>
            <a:br>
              <a:rPr lang="en-US" dirty="0"/>
            </a:br>
            <a:r>
              <a:rPr lang="en-US" dirty="0"/>
              <a:t>Master text styles</a:t>
            </a:r>
          </a:p>
        </p:txBody>
      </p:sp>
      <p:sp>
        <p:nvSpPr>
          <p:cNvPr id="11" name="Text Placeholder 2">
            <a:extLst>
              <a:ext uri="{FF2B5EF4-FFF2-40B4-BE49-F238E27FC236}">
                <a16:creationId xmlns:a16="http://schemas.microsoft.com/office/drawing/2014/main" id="{8F32A760-DFDC-4708-AC12-309D9EEFC615}"/>
              </a:ext>
            </a:extLst>
          </p:cNvPr>
          <p:cNvSpPr>
            <a:spLocks noGrp="1"/>
          </p:cNvSpPr>
          <p:nvPr>
            <p:ph idx="16" hasCustomPrompt="1"/>
          </p:nvPr>
        </p:nvSpPr>
        <p:spPr>
          <a:xfrm>
            <a:off x="4822559"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0" name="Graphic 9">
            <a:extLst>
              <a:ext uri="{FF2B5EF4-FFF2-40B4-BE49-F238E27FC236}">
                <a16:creationId xmlns:a16="http://schemas.microsoft.com/office/drawing/2014/main" id="{29BD40D3-19EA-4BE6-A713-6FB7676A8C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8" name="Rectangle 7">
            <a:extLst>
              <a:ext uri="{FF2B5EF4-FFF2-40B4-BE49-F238E27FC236}">
                <a16:creationId xmlns:a16="http://schemas.microsoft.com/office/drawing/2014/main" id="{6BB7C1A5-840F-6A4B-82BA-EC3E89CFDEDF}"/>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95686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Chart and Content Lef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B5DCB23-38E6-47B0-BF48-8FF29ED276B4}"/>
              </a:ext>
            </a:extLst>
          </p:cNvPr>
          <p:cNvSpPr/>
          <p:nvPr/>
        </p:nvSpPr>
        <p:spPr bwMode="ltGray">
          <a:xfrm>
            <a:off x="4829175" y="0"/>
            <a:ext cx="3800475" cy="4629150"/>
          </a:xfrm>
          <a:custGeom>
            <a:avLst/>
            <a:gdLst>
              <a:gd name="connsiteX0" fmla="*/ 0 w 5067300"/>
              <a:gd name="connsiteY0" fmla="*/ 0 h 6172200"/>
              <a:gd name="connsiteX1" fmla="*/ 5067300 w 5067300"/>
              <a:gd name="connsiteY1" fmla="*/ 0 h 6172200"/>
              <a:gd name="connsiteX2" fmla="*/ 5067300 w 5067300"/>
              <a:gd name="connsiteY2" fmla="*/ 6172200 h 6172200"/>
              <a:gd name="connsiteX3" fmla="*/ 0 w 5067300"/>
              <a:gd name="connsiteY3" fmla="*/ 5843535 h 6172200"/>
            </a:gdLst>
            <a:ahLst/>
            <a:cxnLst>
              <a:cxn ang="0">
                <a:pos x="connsiteX0" y="connsiteY0"/>
              </a:cxn>
              <a:cxn ang="0">
                <a:pos x="connsiteX1" y="connsiteY1"/>
              </a:cxn>
              <a:cxn ang="0">
                <a:pos x="connsiteX2" y="connsiteY2"/>
              </a:cxn>
              <a:cxn ang="0">
                <a:pos x="connsiteX3" y="connsiteY3"/>
              </a:cxn>
            </a:cxnLst>
            <a:rect l="l" t="t" r="r" b="b"/>
            <a:pathLst>
              <a:path w="5067300" h="6172200">
                <a:moveTo>
                  <a:pt x="0" y="0"/>
                </a:moveTo>
                <a:lnTo>
                  <a:pt x="5067300" y="0"/>
                </a:lnTo>
                <a:lnTo>
                  <a:pt x="5067300" y="6172200"/>
                </a:lnTo>
                <a:lnTo>
                  <a:pt x="0" y="5843535"/>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3" name="Chart Placeholder 2">
            <a:extLst>
              <a:ext uri="{FF2B5EF4-FFF2-40B4-BE49-F238E27FC236}">
                <a16:creationId xmlns:a16="http://schemas.microsoft.com/office/drawing/2014/main" id="{D5631B59-ED74-425E-8DF4-000899D8A9E2}"/>
              </a:ext>
            </a:extLst>
          </p:cNvPr>
          <p:cNvSpPr>
            <a:spLocks noGrp="1"/>
          </p:cNvSpPr>
          <p:nvPr>
            <p:ph type="chart" sz="quarter" idx="13"/>
          </p:nvPr>
        </p:nvSpPr>
        <p:spPr bwMode="ltGray">
          <a:xfrm>
            <a:off x="5089779" y="1291666"/>
            <a:ext cx="3279267" cy="2572308"/>
          </a:xfrm>
        </p:spPr>
        <p:txBody>
          <a:bodyPr/>
          <a:lstStyle>
            <a:lvl1pPr algn="ctr">
              <a:defRPr spc="-23" baseline="0">
                <a:solidFill>
                  <a:schemeClr val="bg1"/>
                </a:solidFill>
                <a:latin typeface="+mn-lt"/>
              </a:defRPr>
            </a:lvl1pPr>
          </a:lstStyle>
          <a:p>
            <a:r>
              <a:rPr lang="en-US"/>
              <a:t>Click icon to add chart</a:t>
            </a:r>
            <a:endParaRPr lang="en-US" dirty="0"/>
          </a:p>
        </p:txBody>
      </p:sp>
      <p:sp>
        <p:nvSpPr>
          <p:cNvPr id="51" name="Text Placeholder 2">
            <a:extLst>
              <a:ext uri="{FF2B5EF4-FFF2-40B4-BE49-F238E27FC236}">
                <a16:creationId xmlns:a16="http://schemas.microsoft.com/office/drawing/2014/main" id="{4D2CC3CF-18C5-4439-9EE8-13E75856DA72}"/>
              </a:ext>
            </a:extLst>
          </p:cNvPr>
          <p:cNvSpPr>
            <a:spLocks noGrp="1"/>
          </p:cNvSpPr>
          <p:nvPr>
            <p:ph type="body" idx="14" hasCustomPrompt="1"/>
          </p:nvPr>
        </p:nvSpPr>
        <p:spPr bwMode="ltGray">
          <a:xfrm>
            <a:off x="5089779" y="609600"/>
            <a:ext cx="3279267" cy="421462"/>
          </a:xfrm>
        </p:spPr>
        <p:txBody>
          <a:bodyPr wrap="square" anchor="t">
            <a:spAutoFit/>
          </a:bodyPr>
          <a:lstStyle>
            <a:lvl1pPr marL="0" indent="0" algn="ctr">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a:t>
            </a:r>
            <a:br>
              <a:rPr lang="en-US" dirty="0"/>
            </a:br>
            <a:r>
              <a:rPr lang="en-US" dirty="0"/>
              <a:t>Master text styles</a:t>
            </a:r>
          </a:p>
        </p:txBody>
      </p:sp>
      <p:sp>
        <p:nvSpPr>
          <p:cNvPr id="9" name="Text Placeholder 2">
            <a:extLst>
              <a:ext uri="{FF2B5EF4-FFF2-40B4-BE49-F238E27FC236}">
                <a16:creationId xmlns:a16="http://schemas.microsoft.com/office/drawing/2014/main" id="{3CF499F2-6040-4A31-ACAF-6A1128A37AE5}"/>
              </a:ext>
            </a:extLst>
          </p:cNvPr>
          <p:cNvSpPr>
            <a:spLocks noGrp="1"/>
          </p:cNvSpPr>
          <p:nvPr>
            <p:ph idx="16" hasCustomPrompt="1"/>
          </p:nvPr>
        </p:nvSpPr>
        <p:spPr>
          <a:xfrm>
            <a:off x="514351"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2" name="Graphic 11">
            <a:extLst>
              <a:ext uri="{FF2B5EF4-FFF2-40B4-BE49-F238E27FC236}">
                <a16:creationId xmlns:a16="http://schemas.microsoft.com/office/drawing/2014/main" id="{A3341584-EC38-404C-A3C1-898C1F064D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7" name="Rectangle 6">
            <a:extLst>
              <a:ext uri="{FF2B5EF4-FFF2-40B4-BE49-F238E27FC236}">
                <a16:creationId xmlns:a16="http://schemas.microsoft.com/office/drawing/2014/main" id="{CCFCFD3A-5565-CE49-BA57-7BFCBACA1F31}"/>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659806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Splunker and Conten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3E6D7CF-B1C3-43E0-862F-E9A3F180A395}"/>
              </a:ext>
            </a:extLst>
          </p:cNvPr>
          <p:cNvSpPr>
            <a:spLocks noGrp="1"/>
          </p:cNvSpPr>
          <p:nvPr>
            <p:ph idx="13" hasCustomPrompt="1"/>
          </p:nvPr>
        </p:nvSpPr>
        <p:spPr>
          <a:xfrm>
            <a:off x="3390900" y="609601"/>
            <a:ext cx="5232133"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13" name="Graphic 12">
            <a:extLst>
              <a:ext uri="{FF2B5EF4-FFF2-40B4-BE49-F238E27FC236}">
                <a16:creationId xmlns:a16="http://schemas.microsoft.com/office/drawing/2014/main" id="{56A57BEF-0AD4-4741-BB7B-8038A74E70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7" name="Freeform: Shape 16">
            <a:extLst>
              <a:ext uri="{FF2B5EF4-FFF2-40B4-BE49-F238E27FC236}">
                <a16:creationId xmlns:a16="http://schemas.microsoft.com/office/drawing/2014/main" id="{04F82B46-6597-46F6-A559-8A142CB53B14}"/>
              </a:ext>
            </a:extLst>
          </p:cNvPr>
          <p:cNvSpPr/>
          <p:nvPr/>
        </p:nvSpPr>
        <p:spPr bwMode="ltGray">
          <a:xfrm>
            <a:off x="1390803" y="559839"/>
            <a:ext cx="1245717" cy="1580576"/>
          </a:xfrm>
          <a:custGeom>
            <a:avLst/>
            <a:gdLst>
              <a:gd name="connsiteX0" fmla="*/ 607239 w 1660956"/>
              <a:gd name="connsiteY0" fmla="*/ 0 h 2107434"/>
              <a:gd name="connsiteX1" fmla="*/ 1660956 w 1660956"/>
              <a:gd name="connsiteY1" fmla="*/ 1053717 h 2107434"/>
              <a:gd name="connsiteX2" fmla="*/ 607239 w 1660956"/>
              <a:gd name="connsiteY2" fmla="*/ 2107434 h 2107434"/>
              <a:gd name="connsiteX3" fmla="*/ 197085 w 1660956"/>
              <a:gd name="connsiteY3" fmla="*/ 2024628 h 2107434"/>
              <a:gd name="connsiteX4" fmla="*/ 166269 w 1660956"/>
              <a:gd name="connsiteY4" fmla="*/ 2009783 h 2107434"/>
              <a:gd name="connsiteX5" fmla="*/ 336188 w 1660956"/>
              <a:gd name="connsiteY5" fmla="*/ 1722809 h 2107434"/>
              <a:gd name="connsiteX6" fmla="*/ 461589 w 1660956"/>
              <a:gd name="connsiteY6" fmla="*/ 1761736 h 2107434"/>
              <a:gd name="connsiteX7" fmla="*/ 607239 w 1660956"/>
              <a:gd name="connsiteY7" fmla="*/ 1776419 h 2107434"/>
              <a:gd name="connsiteX8" fmla="*/ 1329941 w 1660956"/>
              <a:gd name="connsiteY8" fmla="*/ 1053717 h 2107434"/>
              <a:gd name="connsiteX9" fmla="*/ 607239 w 1660956"/>
              <a:gd name="connsiteY9" fmla="*/ 331015 h 2107434"/>
              <a:gd name="connsiteX10" fmla="*/ 325931 w 1660956"/>
              <a:gd name="connsiteY10" fmla="*/ 387809 h 2107434"/>
              <a:gd name="connsiteX11" fmla="*/ 298707 w 1660956"/>
              <a:gd name="connsiteY11" fmla="*/ 402586 h 2107434"/>
              <a:gd name="connsiteX12" fmla="*/ 0 w 1660956"/>
              <a:gd name="connsiteY12" fmla="*/ 193490 h 2107434"/>
              <a:gd name="connsiteX13" fmla="*/ 18096 w 1660956"/>
              <a:gd name="connsiteY13" fmla="*/ 179958 h 2107434"/>
              <a:gd name="connsiteX14" fmla="*/ 607239 w 1660956"/>
              <a:gd name="connsiteY14" fmla="*/ 0 h 210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60956" h="2107434">
                <a:moveTo>
                  <a:pt x="607239" y="0"/>
                </a:moveTo>
                <a:cubicBezTo>
                  <a:pt x="1189191" y="0"/>
                  <a:pt x="1660956" y="471765"/>
                  <a:pt x="1660956" y="1053717"/>
                </a:cubicBezTo>
                <a:cubicBezTo>
                  <a:pt x="1660956" y="1635669"/>
                  <a:pt x="1189191" y="2107434"/>
                  <a:pt x="607239" y="2107434"/>
                </a:cubicBezTo>
                <a:cubicBezTo>
                  <a:pt x="461751" y="2107434"/>
                  <a:pt x="323150" y="2077949"/>
                  <a:pt x="197085" y="2024628"/>
                </a:cubicBezTo>
                <a:lnTo>
                  <a:pt x="166269" y="2009783"/>
                </a:lnTo>
                <a:lnTo>
                  <a:pt x="336188" y="1722809"/>
                </a:lnTo>
                <a:lnTo>
                  <a:pt x="461589" y="1761736"/>
                </a:lnTo>
                <a:cubicBezTo>
                  <a:pt x="508636" y="1771363"/>
                  <a:pt x="557347" y="1776419"/>
                  <a:pt x="607239" y="1776419"/>
                </a:cubicBezTo>
                <a:cubicBezTo>
                  <a:pt x="1006376" y="1776419"/>
                  <a:pt x="1329941" y="1452854"/>
                  <a:pt x="1329941" y="1053717"/>
                </a:cubicBezTo>
                <a:cubicBezTo>
                  <a:pt x="1329941" y="654580"/>
                  <a:pt x="1006376" y="331015"/>
                  <a:pt x="607239" y="331015"/>
                </a:cubicBezTo>
                <a:cubicBezTo>
                  <a:pt x="507455" y="331015"/>
                  <a:pt x="412394" y="351238"/>
                  <a:pt x="325931" y="387809"/>
                </a:cubicBezTo>
                <a:lnTo>
                  <a:pt x="298707" y="402586"/>
                </a:lnTo>
                <a:lnTo>
                  <a:pt x="0" y="193490"/>
                </a:lnTo>
                <a:lnTo>
                  <a:pt x="18096" y="179958"/>
                </a:lnTo>
                <a:cubicBezTo>
                  <a:pt x="186270" y="66342"/>
                  <a:pt x="389007" y="0"/>
                  <a:pt x="607239" y="0"/>
                </a:cubicBezTo>
                <a:close/>
              </a:path>
            </a:pathLst>
          </a:cu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sp>
        <p:nvSpPr>
          <p:cNvPr id="19" name="Circle: Hollow 18">
            <a:extLst>
              <a:ext uri="{FF2B5EF4-FFF2-40B4-BE49-F238E27FC236}">
                <a16:creationId xmlns:a16="http://schemas.microsoft.com/office/drawing/2014/main" id="{927396FB-E8CF-43F6-BCCD-49C81CDB1616}"/>
              </a:ext>
            </a:extLst>
          </p:cNvPr>
          <p:cNvSpPr/>
          <p:nvPr/>
        </p:nvSpPr>
        <p:spPr bwMode="ltGray">
          <a:xfrm>
            <a:off x="2256592" y="3114675"/>
            <a:ext cx="662702" cy="662702"/>
          </a:xfrm>
          <a:prstGeom prst="donut">
            <a:avLst>
              <a:gd name="adj" fmla="val 8303"/>
            </a:avLst>
          </a:prstGeom>
          <a:gradFill flip="none" rotWithShape="1">
            <a:gsLst>
              <a:gs pos="47000">
                <a:srgbClr val="EC008C"/>
              </a:gs>
              <a:gs pos="99000">
                <a:srgbClr val="F99D1C"/>
              </a:gs>
            </a:gsLst>
            <a:path path="circle">
              <a:fillToRect t="100000" r="100000"/>
            </a:path>
            <a:tileRect l="-100000" b="-100000"/>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sp>
        <p:nvSpPr>
          <p:cNvPr id="20" name="Freeform: Shape 19">
            <a:extLst>
              <a:ext uri="{FF2B5EF4-FFF2-40B4-BE49-F238E27FC236}">
                <a16:creationId xmlns:a16="http://schemas.microsoft.com/office/drawing/2014/main" id="{71979DB0-455F-4CE1-A3C6-DEEA62B8A6F6}"/>
              </a:ext>
            </a:extLst>
          </p:cNvPr>
          <p:cNvSpPr/>
          <p:nvPr/>
        </p:nvSpPr>
        <p:spPr bwMode="ltGray">
          <a:xfrm flipH="1">
            <a:off x="-2" y="2343150"/>
            <a:ext cx="1432530" cy="1717058"/>
          </a:xfrm>
          <a:custGeom>
            <a:avLst/>
            <a:gdLst>
              <a:gd name="connsiteX0" fmla="*/ 1104585 w 1843096"/>
              <a:gd name="connsiteY0" fmla="*/ 0 h 2209170"/>
              <a:gd name="connsiteX1" fmla="*/ 1104584 w 1843096"/>
              <a:gd name="connsiteY1" fmla="*/ 1104585 h 2209170"/>
              <a:gd name="connsiteX2" fmla="*/ 0 w 1843096"/>
              <a:gd name="connsiteY2" fmla="*/ 1104585 h 2209170"/>
              <a:gd name="connsiteX3" fmla="*/ 1104585 w 1843096"/>
              <a:gd name="connsiteY3" fmla="*/ 2209170 h 2209170"/>
              <a:gd name="connsiteX4" fmla="*/ 1807203 w 1843096"/>
              <a:gd name="connsiteY4" fmla="*/ 1956936 h 2209170"/>
              <a:gd name="connsiteX5" fmla="*/ 1843096 w 1843096"/>
              <a:gd name="connsiteY5" fmla="*/ 1924314 h 2209170"/>
              <a:gd name="connsiteX6" fmla="*/ 1843096 w 1843096"/>
              <a:gd name="connsiteY6" fmla="*/ 284856 h 2209170"/>
              <a:gd name="connsiteX7" fmla="*/ 1807203 w 1843096"/>
              <a:gd name="connsiteY7" fmla="*/ 252234 h 2209170"/>
              <a:gd name="connsiteX8" fmla="*/ 1104585 w 1843096"/>
              <a:gd name="connsiteY8" fmla="*/ 0 h 2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96" h="2209170">
                <a:moveTo>
                  <a:pt x="1104585" y="0"/>
                </a:moveTo>
                <a:cubicBezTo>
                  <a:pt x="1104585" y="368195"/>
                  <a:pt x="1104584" y="736390"/>
                  <a:pt x="1104584" y="1104585"/>
                </a:cubicBezTo>
                <a:lnTo>
                  <a:pt x="0" y="1104585"/>
                </a:lnTo>
                <a:cubicBezTo>
                  <a:pt x="0" y="1714630"/>
                  <a:pt x="494540" y="2209170"/>
                  <a:pt x="1104585" y="2209170"/>
                </a:cubicBezTo>
                <a:cubicBezTo>
                  <a:pt x="1371480" y="2209170"/>
                  <a:pt x="1616266" y="2114512"/>
                  <a:pt x="1807203" y="1956936"/>
                </a:cubicBezTo>
                <a:lnTo>
                  <a:pt x="1843096" y="1924314"/>
                </a:lnTo>
                <a:lnTo>
                  <a:pt x="1843096" y="284856"/>
                </a:lnTo>
                <a:lnTo>
                  <a:pt x="1807203" y="252234"/>
                </a:lnTo>
                <a:cubicBezTo>
                  <a:pt x="1616266" y="94658"/>
                  <a:pt x="1371480" y="0"/>
                  <a:pt x="1104585" y="0"/>
                </a:cubicBezTo>
                <a:close/>
              </a:path>
            </a:pathLst>
          </a:custGeom>
          <a:gradFill>
            <a:gsLst>
              <a:gs pos="76000">
                <a:srgbClr val="EC008C"/>
              </a:gs>
              <a:gs pos="1000">
                <a:srgbClr val="F99D1C"/>
              </a:gs>
            </a:gsLst>
            <a:path path="circle">
              <a:fillToRect r="100000" b="100000"/>
            </a:path>
          </a:gradFill>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ndParaRPr>
          </a:p>
        </p:txBody>
      </p:sp>
      <p:pic>
        <p:nvPicPr>
          <p:cNvPr id="21" name="Picture 20" descr="A close up of a logo&#10;&#10;Description automatically generated">
            <a:extLst>
              <a:ext uri="{FF2B5EF4-FFF2-40B4-BE49-F238E27FC236}">
                <a16:creationId xmlns:a16="http://schemas.microsoft.com/office/drawing/2014/main" id="{D5C24E72-B92A-4E98-BBDE-66C61DA9B431}"/>
              </a:ext>
            </a:extLst>
          </p:cNvPr>
          <p:cNvPicPr>
            <a:picLocks noChangeAspect="1"/>
          </p:cNvPicPr>
          <p:nvPr/>
        </p:nvPicPr>
        <p:blipFill rotWithShape="1">
          <a:blip r:embed="rId4"/>
          <a:srcRect l="25452"/>
          <a:stretch/>
        </p:blipFill>
        <p:spPr bwMode="ltGray">
          <a:xfrm>
            <a:off x="-1" y="0"/>
            <a:ext cx="3195310" cy="5143500"/>
          </a:xfrm>
          <a:prstGeom prst="rect">
            <a:avLst/>
          </a:prstGeom>
        </p:spPr>
      </p:pic>
      <p:sp>
        <p:nvSpPr>
          <p:cNvPr id="9" name="Rectangle 8">
            <a:extLst>
              <a:ext uri="{FF2B5EF4-FFF2-40B4-BE49-F238E27FC236}">
                <a16:creationId xmlns:a16="http://schemas.microsoft.com/office/drawing/2014/main" id="{3E924C69-259D-1745-BD7D-5A049ED7FC12}"/>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17537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Tablet with Content">
    <p:spTree>
      <p:nvGrpSpPr>
        <p:cNvPr id="1" name=""/>
        <p:cNvGrpSpPr/>
        <p:nvPr/>
      </p:nvGrpSpPr>
      <p:grpSpPr>
        <a:xfrm>
          <a:off x="0" y="0"/>
          <a:ext cx="0" cy="0"/>
          <a:chOff x="0" y="0"/>
          <a:chExt cx="0" cy="0"/>
        </a:xfrm>
      </p:grpSpPr>
      <p:sp>
        <p:nvSpPr>
          <p:cNvPr id="50" name="Right Triangle 49">
            <a:extLst>
              <a:ext uri="{FF2B5EF4-FFF2-40B4-BE49-F238E27FC236}">
                <a16:creationId xmlns:a16="http://schemas.microsoft.com/office/drawing/2014/main" id="{9EEB96B6-EF5D-42E1-997C-9C4AB4F54D05}"/>
              </a:ext>
            </a:extLst>
          </p:cNvPr>
          <p:cNvSpPr/>
          <p:nvPr/>
        </p:nvSpPr>
        <p:spPr bwMode="ltGray">
          <a:xfrm>
            <a:off x="0" y="0"/>
            <a:ext cx="5143500" cy="51435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51" name="Freeform: Shape 50">
            <a:extLst>
              <a:ext uri="{FF2B5EF4-FFF2-40B4-BE49-F238E27FC236}">
                <a16:creationId xmlns:a16="http://schemas.microsoft.com/office/drawing/2014/main" id="{807C778E-F12F-478A-A8D5-AE885A16321F}"/>
              </a:ext>
            </a:extLst>
          </p:cNvPr>
          <p:cNvSpPr/>
          <p:nvPr/>
        </p:nvSpPr>
        <p:spPr bwMode="ltGray">
          <a:xfrm>
            <a:off x="0" y="0"/>
            <a:ext cx="5726625" cy="51435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52" name="Group 51">
            <a:extLst>
              <a:ext uri="{FF2B5EF4-FFF2-40B4-BE49-F238E27FC236}">
                <a16:creationId xmlns:a16="http://schemas.microsoft.com/office/drawing/2014/main" id="{7D60F383-461E-418D-A40A-3D69F951F954}"/>
              </a:ext>
            </a:extLst>
          </p:cNvPr>
          <p:cNvGrpSpPr/>
          <p:nvPr/>
        </p:nvGrpSpPr>
        <p:grpSpPr bwMode="ltGray">
          <a:xfrm flipV="1">
            <a:off x="-7620" y="1416050"/>
            <a:ext cx="106803" cy="1493490"/>
            <a:chOff x="512590" y="1888067"/>
            <a:chExt cx="182033" cy="2391839"/>
          </a:xfrm>
        </p:grpSpPr>
        <p:cxnSp>
          <p:nvCxnSpPr>
            <p:cNvPr id="53" name="Straight Connector 52">
              <a:extLst>
                <a:ext uri="{FF2B5EF4-FFF2-40B4-BE49-F238E27FC236}">
                  <a16:creationId xmlns:a16="http://schemas.microsoft.com/office/drawing/2014/main" id="{B7C3C514-44BC-4FC9-9D6D-3315399454A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6D99A8CC-EB5D-487C-B4CF-AD95598A73D9}"/>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9CBF9F4F-299E-4CC0-ACB6-D62AD1760138}"/>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050468DB-29DF-48C1-A273-A34E711B0261}"/>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7C3D2087-905F-4336-832D-2DBF377BC90C}"/>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E8BB08F1-45B5-4B21-A9BC-AE8BD536AB00}"/>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53C571F3-8F75-4F54-8D7B-705539C07291}"/>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05091BB5-AAB6-4A10-88AF-C39E6E09A9F6}"/>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195C0527-B7BD-420F-BB3B-5F5AC00F8F11}"/>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1632BE88-6EB9-4DD5-BA87-9E6A7BE5E027}"/>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66" name="Right Triangle 65">
            <a:extLst>
              <a:ext uri="{FF2B5EF4-FFF2-40B4-BE49-F238E27FC236}">
                <a16:creationId xmlns:a16="http://schemas.microsoft.com/office/drawing/2014/main" id="{785E60BD-2313-4C7A-BC78-2A4C108DDD0A}"/>
              </a:ext>
            </a:extLst>
          </p:cNvPr>
          <p:cNvSpPr/>
          <p:nvPr/>
        </p:nvSpPr>
        <p:spPr bwMode="ltGray">
          <a:xfrm>
            <a:off x="0" y="3690937"/>
            <a:ext cx="1452563" cy="1452563"/>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67" name="Rectangle 66">
            <a:extLst>
              <a:ext uri="{FF2B5EF4-FFF2-40B4-BE49-F238E27FC236}">
                <a16:creationId xmlns:a16="http://schemas.microsoft.com/office/drawing/2014/main" id="{BA877766-5442-4AFF-8F53-9FBFA097B59C}"/>
              </a:ext>
            </a:extLst>
          </p:cNvPr>
          <p:cNvSpPr/>
          <p:nvPr/>
        </p:nvSpPr>
        <p:spPr bwMode="ltGray">
          <a:xfrm>
            <a:off x="628475" y="861094"/>
            <a:ext cx="3570465" cy="4282406"/>
          </a:xfrm>
          <a:prstGeom prst="rect">
            <a:avLst/>
          </a:prstGeom>
          <a:solidFill>
            <a:sysClr val="windowText" lastClr="000000"/>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4827414"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22" name="Graphic 21">
            <a:extLst>
              <a:ext uri="{FF2B5EF4-FFF2-40B4-BE49-F238E27FC236}">
                <a16:creationId xmlns:a16="http://schemas.microsoft.com/office/drawing/2014/main" id="{3E6943B5-D19B-40EA-99A6-41EF89398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pic>
        <p:nvPicPr>
          <p:cNvPr id="24" name="Picture 23" descr="A screen shot of a computer&#10;&#10;Description automatically generated">
            <a:extLst>
              <a:ext uri="{FF2B5EF4-FFF2-40B4-BE49-F238E27FC236}">
                <a16:creationId xmlns:a16="http://schemas.microsoft.com/office/drawing/2014/main" id="{8C684E0D-AF51-4B04-9A47-712EE4602AAF}"/>
              </a:ext>
            </a:extLst>
          </p:cNvPr>
          <p:cNvPicPr>
            <a:picLocks noChangeAspect="1"/>
          </p:cNvPicPr>
          <p:nvPr/>
        </p:nvPicPr>
        <p:blipFill rotWithShape="1">
          <a:blip r:embed="rId4">
            <a:extLst>
              <a:ext uri="{28A0092B-C50C-407E-A947-70E740481C1C}">
                <a14:useLocalDpi xmlns:a14="http://schemas.microsoft.com/office/drawing/2010/main" val="0"/>
              </a:ext>
            </a:extLst>
          </a:blip>
          <a:srcRect b="13990"/>
          <a:stretch/>
        </p:blipFill>
        <p:spPr>
          <a:xfrm>
            <a:off x="512589" y="609601"/>
            <a:ext cx="3802236" cy="4533899"/>
          </a:xfrm>
          <a:prstGeom prst="rect">
            <a:avLst/>
          </a:prstGeom>
        </p:spPr>
      </p:pic>
      <p:sp>
        <p:nvSpPr>
          <p:cNvPr id="25" name="Picture Placeholder 62">
            <a:extLst>
              <a:ext uri="{FF2B5EF4-FFF2-40B4-BE49-F238E27FC236}">
                <a16:creationId xmlns:a16="http://schemas.microsoft.com/office/drawing/2014/main" id="{E5D6D3D5-C19F-4009-8366-83EE75F6BD16}"/>
              </a:ext>
            </a:extLst>
          </p:cNvPr>
          <p:cNvSpPr>
            <a:spLocks noGrp="1"/>
          </p:cNvSpPr>
          <p:nvPr>
            <p:ph type="pic" sz="quarter" idx="14" hasCustomPrompt="1"/>
          </p:nvPr>
        </p:nvSpPr>
        <p:spPr bwMode="ltGray">
          <a:xfrm>
            <a:off x="707232" y="965998"/>
            <a:ext cx="3412331" cy="4177502"/>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3" name="Rectangle 22">
            <a:extLst>
              <a:ext uri="{FF2B5EF4-FFF2-40B4-BE49-F238E27FC236}">
                <a16:creationId xmlns:a16="http://schemas.microsoft.com/office/drawing/2014/main" id="{019333F0-685C-8745-87B8-42BBEE3383B2}"/>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46590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Phone with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32EFF5-FFDF-4BEA-91EB-BD30075902ED}"/>
              </a:ext>
            </a:extLst>
          </p:cNvPr>
          <p:cNvSpPr>
            <a:spLocks noGrp="1"/>
          </p:cNvSpPr>
          <p:nvPr>
            <p:ph idx="13" hasCustomPrompt="1"/>
          </p:nvPr>
        </p:nvSpPr>
        <p:spPr>
          <a:xfrm>
            <a:off x="3390900" y="609601"/>
            <a:ext cx="5232133"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53" name="Right Triangle 52">
            <a:extLst>
              <a:ext uri="{FF2B5EF4-FFF2-40B4-BE49-F238E27FC236}">
                <a16:creationId xmlns:a16="http://schemas.microsoft.com/office/drawing/2014/main" id="{73B05143-9230-4CF2-B920-322C8252CCBD}"/>
              </a:ext>
            </a:extLst>
          </p:cNvPr>
          <p:cNvSpPr/>
          <p:nvPr/>
        </p:nvSpPr>
        <p:spPr bwMode="ltGray">
          <a:xfrm>
            <a:off x="0" y="1251585"/>
            <a:ext cx="3891915" cy="3891915"/>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54" name="Right Triangle 53">
            <a:extLst>
              <a:ext uri="{FF2B5EF4-FFF2-40B4-BE49-F238E27FC236}">
                <a16:creationId xmlns:a16="http://schemas.microsoft.com/office/drawing/2014/main" id="{7FCF3584-8134-45F7-94D0-9B94B24BF7A2}"/>
              </a:ext>
            </a:extLst>
          </p:cNvPr>
          <p:cNvSpPr/>
          <p:nvPr/>
        </p:nvSpPr>
        <p:spPr bwMode="ltGray">
          <a:xfrm>
            <a:off x="-1" y="3153846"/>
            <a:ext cx="1989655" cy="1989655"/>
          </a:xfrm>
          <a:prstGeom prst="rtTriangle">
            <a:avLst/>
          </a:prstGeom>
          <a:gradFill>
            <a:gsLst>
              <a:gs pos="87000">
                <a:srgbClr val="F99D1C">
                  <a:alpha val="45000"/>
                </a:srgbClr>
              </a:gs>
              <a:gs pos="0">
                <a:srgbClr val="F25949">
                  <a:alpha val="1000"/>
                </a:srgbClr>
              </a:gs>
              <a:gs pos="30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55" name="Freeform: Shape 54">
            <a:extLst>
              <a:ext uri="{FF2B5EF4-FFF2-40B4-BE49-F238E27FC236}">
                <a16:creationId xmlns:a16="http://schemas.microsoft.com/office/drawing/2014/main" id="{B2F7DE63-3402-4237-97DC-D6E64B27F1DC}"/>
              </a:ext>
            </a:extLst>
          </p:cNvPr>
          <p:cNvSpPr/>
          <p:nvPr/>
        </p:nvSpPr>
        <p:spPr bwMode="ltGray">
          <a:xfrm flipH="1">
            <a:off x="0" y="346461"/>
            <a:ext cx="3638646" cy="3638646"/>
          </a:xfrm>
          <a:custGeom>
            <a:avLst/>
            <a:gdLst>
              <a:gd name="connsiteX0" fmla="*/ 5828126 w 5828126"/>
              <a:gd name="connsiteY0" fmla="*/ 0 h 5828126"/>
              <a:gd name="connsiteX1" fmla="*/ 0 w 5828126"/>
              <a:gd name="connsiteY1" fmla="*/ 5828126 h 5828126"/>
              <a:gd name="connsiteX2" fmla="*/ 5828126 w 5828126"/>
              <a:gd name="connsiteY2" fmla="*/ 5828126 h 5828126"/>
              <a:gd name="connsiteX3" fmla="*/ 5828126 w 5828126"/>
              <a:gd name="connsiteY3" fmla="*/ 0 h 5828126"/>
            </a:gdLst>
            <a:ahLst/>
            <a:cxnLst>
              <a:cxn ang="0">
                <a:pos x="connsiteX0" y="connsiteY0"/>
              </a:cxn>
              <a:cxn ang="0">
                <a:pos x="connsiteX1" y="connsiteY1"/>
              </a:cxn>
              <a:cxn ang="0">
                <a:pos x="connsiteX2" y="connsiteY2"/>
              </a:cxn>
              <a:cxn ang="0">
                <a:pos x="connsiteX3" y="connsiteY3"/>
              </a:cxn>
            </a:cxnLst>
            <a:rect l="l" t="t" r="r" b="b"/>
            <a:pathLst>
              <a:path w="5828126" h="5828126">
                <a:moveTo>
                  <a:pt x="5828126" y="0"/>
                </a:moveTo>
                <a:lnTo>
                  <a:pt x="0" y="5828126"/>
                </a:lnTo>
                <a:lnTo>
                  <a:pt x="5828126" y="5828126"/>
                </a:lnTo>
                <a:lnTo>
                  <a:pt x="5828126"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57" name="Group 56">
            <a:extLst>
              <a:ext uri="{FF2B5EF4-FFF2-40B4-BE49-F238E27FC236}">
                <a16:creationId xmlns:a16="http://schemas.microsoft.com/office/drawing/2014/main" id="{E5E860EE-5CDD-42CE-B039-3F49B9ECC4A7}"/>
              </a:ext>
            </a:extLst>
          </p:cNvPr>
          <p:cNvGrpSpPr/>
          <p:nvPr/>
        </p:nvGrpSpPr>
        <p:grpSpPr bwMode="ltGray">
          <a:xfrm flipV="1">
            <a:off x="-7620" y="1455924"/>
            <a:ext cx="150495" cy="2104461"/>
            <a:chOff x="512590" y="1888067"/>
            <a:chExt cx="182033" cy="2391839"/>
          </a:xfrm>
        </p:grpSpPr>
        <p:cxnSp>
          <p:nvCxnSpPr>
            <p:cNvPr id="59" name="Straight Connector 58">
              <a:extLst>
                <a:ext uri="{FF2B5EF4-FFF2-40B4-BE49-F238E27FC236}">
                  <a16:creationId xmlns:a16="http://schemas.microsoft.com/office/drawing/2014/main" id="{BBAE9831-8BC8-402A-80E8-2E5079FF67E8}"/>
                </a:ext>
              </a:extLst>
            </p:cNvPr>
            <p:cNvCxnSpPr>
              <a:cxnSpLocks/>
            </p:cNvCxnSpPr>
            <p:nvPr/>
          </p:nvCxnSpPr>
          <p:spPr bwMode="ltGray">
            <a:xfrm>
              <a:off x="512590" y="1888067"/>
              <a:ext cx="182033" cy="182033"/>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FAAADE7D-9A1F-4E9C-AFB0-53AD27BA7108}"/>
                </a:ext>
              </a:extLst>
            </p:cNvPr>
            <p:cNvCxnSpPr>
              <a:cxnSpLocks/>
            </p:cNvCxnSpPr>
            <p:nvPr/>
          </p:nvCxnSpPr>
          <p:spPr bwMode="ltGray">
            <a:xfrm>
              <a:off x="512590" y="2133601"/>
              <a:ext cx="182033" cy="182033"/>
            </a:xfrm>
            <a:prstGeom prst="line">
              <a:avLst/>
            </a:prstGeom>
            <a:ln w="12700" cap="rnd">
              <a:solidFill>
                <a:sysClr val="window" lastClr="FFFFFF"/>
              </a:solidFill>
            </a:ln>
          </p:spPr>
        </p:cxnSp>
        <p:cxnSp>
          <p:nvCxnSpPr>
            <p:cNvPr id="61" name="Straight Connector 60">
              <a:extLst>
                <a:ext uri="{FF2B5EF4-FFF2-40B4-BE49-F238E27FC236}">
                  <a16:creationId xmlns:a16="http://schemas.microsoft.com/office/drawing/2014/main" id="{C1F219C5-9A17-4B0F-BF68-5FF5D7A8F9E6}"/>
                </a:ext>
              </a:extLst>
            </p:cNvPr>
            <p:cNvCxnSpPr>
              <a:cxnSpLocks/>
            </p:cNvCxnSpPr>
            <p:nvPr/>
          </p:nvCxnSpPr>
          <p:spPr bwMode="ltGray">
            <a:xfrm>
              <a:off x="512590" y="2379135"/>
              <a:ext cx="182033" cy="182033"/>
            </a:xfrm>
            <a:prstGeom prst="line">
              <a:avLst/>
            </a:prstGeom>
            <a:ln w="12700" cap="rnd">
              <a:solidFill>
                <a:sysClr val="window" lastClr="FFFFFF"/>
              </a:solidFill>
            </a:ln>
          </p:spPr>
        </p:cxnSp>
        <p:cxnSp>
          <p:nvCxnSpPr>
            <p:cNvPr id="62" name="Straight Connector 61">
              <a:extLst>
                <a:ext uri="{FF2B5EF4-FFF2-40B4-BE49-F238E27FC236}">
                  <a16:creationId xmlns:a16="http://schemas.microsoft.com/office/drawing/2014/main" id="{354A1A6A-82BF-4221-B624-D62AB09E81BB}"/>
                </a:ext>
              </a:extLst>
            </p:cNvPr>
            <p:cNvCxnSpPr>
              <a:cxnSpLocks/>
            </p:cNvCxnSpPr>
            <p:nvPr/>
          </p:nvCxnSpPr>
          <p:spPr bwMode="ltGray">
            <a:xfrm>
              <a:off x="512590" y="2624669"/>
              <a:ext cx="182033" cy="18203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85463212-29D2-40C4-BC7C-80BB628A8AEB}"/>
                </a:ext>
              </a:extLst>
            </p:cNvPr>
            <p:cNvCxnSpPr>
              <a:cxnSpLocks/>
            </p:cNvCxnSpPr>
            <p:nvPr/>
          </p:nvCxnSpPr>
          <p:spPr bwMode="ltGray">
            <a:xfrm>
              <a:off x="512590" y="2870203"/>
              <a:ext cx="182033" cy="18203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F3A645EA-B3BB-4856-9BF5-38D7D3C28666}"/>
                </a:ext>
              </a:extLst>
            </p:cNvPr>
            <p:cNvCxnSpPr>
              <a:cxnSpLocks/>
            </p:cNvCxnSpPr>
            <p:nvPr/>
          </p:nvCxnSpPr>
          <p:spPr bwMode="ltGray">
            <a:xfrm>
              <a:off x="512590" y="3115737"/>
              <a:ext cx="182033" cy="18203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F9A4CF2F-5B54-42C6-ABE6-8C5C9E4DA0A2}"/>
                </a:ext>
              </a:extLst>
            </p:cNvPr>
            <p:cNvCxnSpPr>
              <a:cxnSpLocks/>
            </p:cNvCxnSpPr>
            <p:nvPr/>
          </p:nvCxnSpPr>
          <p:spPr bwMode="ltGray">
            <a:xfrm>
              <a:off x="512590" y="3361271"/>
              <a:ext cx="182033" cy="18203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6AC1A15C-9327-4500-B13C-30E11F49E5DC}"/>
                </a:ext>
              </a:extLst>
            </p:cNvPr>
            <p:cNvCxnSpPr>
              <a:cxnSpLocks/>
            </p:cNvCxnSpPr>
            <p:nvPr/>
          </p:nvCxnSpPr>
          <p:spPr bwMode="ltGray">
            <a:xfrm>
              <a:off x="512590" y="3606805"/>
              <a:ext cx="182033" cy="18203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5EC7ED43-0E36-4C49-9734-384F0E8F6564}"/>
                </a:ext>
              </a:extLst>
            </p:cNvPr>
            <p:cNvCxnSpPr>
              <a:cxnSpLocks/>
            </p:cNvCxnSpPr>
            <p:nvPr/>
          </p:nvCxnSpPr>
          <p:spPr bwMode="ltGray">
            <a:xfrm>
              <a:off x="512590" y="3852339"/>
              <a:ext cx="182033" cy="182033"/>
            </a:xfrm>
            <a:prstGeom prst="line">
              <a:avLst/>
            </a:prstGeom>
            <a:ln w="12700" cap="rnd">
              <a:solidFill>
                <a:sysClr val="window" lastClr="FFFFFF"/>
              </a:solidFill>
            </a:ln>
          </p:spPr>
        </p:cxnSp>
        <p:cxnSp>
          <p:nvCxnSpPr>
            <p:cNvPr id="69" name="Straight Connector 68">
              <a:extLst>
                <a:ext uri="{FF2B5EF4-FFF2-40B4-BE49-F238E27FC236}">
                  <a16:creationId xmlns:a16="http://schemas.microsoft.com/office/drawing/2014/main" id="{7AAF91B9-0CB4-46A0-BDA4-A30ED775306A}"/>
                </a:ext>
              </a:extLst>
            </p:cNvPr>
            <p:cNvCxnSpPr>
              <a:cxnSpLocks/>
            </p:cNvCxnSpPr>
            <p:nvPr/>
          </p:nvCxnSpPr>
          <p:spPr bwMode="ltGray">
            <a:xfrm>
              <a:off x="512590" y="4097873"/>
              <a:ext cx="182033" cy="182033"/>
            </a:xfrm>
            <a:prstGeom prst="line">
              <a:avLst/>
            </a:prstGeom>
            <a:ln w="12700" cap="rnd">
              <a:solidFill>
                <a:sysClr val="window" lastClr="FFFFFF"/>
              </a:solidFill>
            </a:ln>
          </p:spPr>
        </p:cxnSp>
      </p:grpSp>
      <p:sp>
        <p:nvSpPr>
          <p:cNvPr id="72" name="Rectangle: Rounded Corners 71">
            <a:extLst>
              <a:ext uri="{FF2B5EF4-FFF2-40B4-BE49-F238E27FC236}">
                <a16:creationId xmlns:a16="http://schemas.microsoft.com/office/drawing/2014/main" id="{DEA36FF4-EF37-4AC3-9714-0C532B317CC0}"/>
              </a:ext>
            </a:extLst>
          </p:cNvPr>
          <p:cNvSpPr/>
          <p:nvPr/>
        </p:nvSpPr>
        <p:spPr bwMode="ltGray">
          <a:xfrm>
            <a:off x="702945" y="4419447"/>
            <a:ext cx="2017396" cy="315254"/>
          </a:xfrm>
          <a:prstGeom prst="roundRect">
            <a:avLst>
              <a:gd name="adj" fmla="val 50000"/>
            </a:avLst>
          </a:prstGeom>
          <a:gradFill flip="none" rotWithShape="1">
            <a:gsLst>
              <a:gs pos="76000">
                <a:sysClr val="windowText" lastClr="000000">
                  <a:alpha val="0"/>
                </a:sysClr>
              </a:gs>
              <a:gs pos="3000">
                <a:sysClr val="windowText" lastClr="000000">
                  <a:alpha val="47000"/>
                </a:sysClr>
              </a:gs>
            </a:gsLst>
            <a:path path="shape">
              <a:fillToRect l="50000" t="50000" r="50000" b="50000"/>
            </a:path>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23" name="Graphic 22">
            <a:extLst>
              <a:ext uri="{FF2B5EF4-FFF2-40B4-BE49-F238E27FC236}">
                <a16:creationId xmlns:a16="http://schemas.microsoft.com/office/drawing/2014/main" id="{BE536D72-92C1-417E-8464-F950EC8B20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grpSp>
        <p:nvGrpSpPr>
          <p:cNvPr id="2" name="Group 1">
            <a:extLst>
              <a:ext uri="{FF2B5EF4-FFF2-40B4-BE49-F238E27FC236}">
                <a16:creationId xmlns:a16="http://schemas.microsoft.com/office/drawing/2014/main" id="{DB70C055-6BF9-4306-83F0-67B42D31CA73}"/>
              </a:ext>
            </a:extLst>
          </p:cNvPr>
          <p:cNvGrpSpPr/>
          <p:nvPr/>
        </p:nvGrpSpPr>
        <p:grpSpPr>
          <a:xfrm>
            <a:off x="685798" y="502920"/>
            <a:ext cx="2019302" cy="4114800"/>
            <a:chOff x="914398" y="670560"/>
            <a:chExt cx="2692402" cy="5486400"/>
          </a:xfrm>
        </p:grpSpPr>
        <p:sp>
          <p:nvSpPr>
            <p:cNvPr id="70" name="Rectangle 69">
              <a:extLst>
                <a:ext uri="{FF2B5EF4-FFF2-40B4-BE49-F238E27FC236}">
                  <a16:creationId xmlns:a16="http://schemas.microsoft.com/office/drawing/2014/main" id="{0DD10F64-DFE5-4E24-B058-2D24F881B221}"/>
                </a:ext>
              </a:extLst>
            </p:cNvPr>
            <p:cNvSpPr/>
            <p:nvPr/>
          </p:nvSpPr>
          <p:spPr bwMode="ltGray">
            <a:xfrm>
              <a:off x="1071410" y="1353866"/>
              <a:ext cx="2378378" cy="4207707"/>
            </a:xfrm>
            <a:prstGeom prst="rect">
              <a:avLst/>
            </a:prstGeom>
            <a:solidFill>
              <a:srgbClr val="E6E6E6"/>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100" cap="none" spc="15" normalizeH="0" baseline="0" noProof="0" dirty="0">
                <a:ln>
                  <a:noFill/>
                </a:ln>
                <a:solidFill>
                  <a:prstClr val="white"/>
                </a:solidFill>
                <a:effectLst/>
                <a:uLnTx/>
                <a:uFillTx/>
                <a:latin typeface="+mn-lt"/>
                <a:ea typeface="+mn-ea"/>
                <a:cs typeface="+mn-cs"/>
              </a:endParaRPr>
            </a:p>
          </p:txBody>
        </p:sp>
        <p:pic>
          <p:nvPicPr>
            <p:cNvPr id="25" name="Picture 24" descr="A screen shot of a computer&#10;&#10;Description automatically generated">
              <a:extLst>
                <a:ext uri="{FF2B5EF4-FFF2-40B4-BE49-F238E27FC236}">
                  <a16:creationId xmlns:a16="http://schemas.microsoft.com/office/drawing/2014/main" id="{2E866011-C7F1-4081-823E-C848E5D1BE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398" y="670560"/>
              <a:ext cx="2692402" cy="5486400"/>
            </a:xfrm>
            <a:prstGeom prst="rect">
              <a:avLst/>
            </a:prstGeom>
          </p:spPr>
        </p:pic>
      </p:grpSp>
      <p:sp>
        <p:nvSpPr>
          <p:cNvPr id="74" name="Picture Placeholder 62">
            <a:extLst>
              <a:ext uri="{FF2B5EF4-FFF2-40B4-BE49-F238E27FC236}">
                <a16:creationId xmlns:a16="http://schemas.microsoft.com/office/drawing/2014/main" id="{38D02FC2-55C6-4221-89DC-D6A59D0B9001}"/>
              </a:ext>
            </a:extLst>
          </p:cNvPr>
          <p:cNvSpPr>
            <a:spLocks noGrp="1"/>
          </p:cNvSpPr>
          <p:nvPr>
            <p:ph type="pic" sz="quarter" idx="14" hasCustomPrompt="1"/>
          </p:nvPr>
        </p:nvSpPr>
        <p:spPr bwMode="ltGray">
          <a:xfrm>
            <a:off x="828078" y="1032652"/>
            <a:ext cx="1737719" cy="3082148"/>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a:lstStyle>
            <a:lvl1pPr>
              <a:defRPr>
                <a:latin typeface="+mn-lt"/>
              </a:defRPr>
            </a:lvl1pPr>
          </a:lstStyle>
          <a:p>
            <a:r>
              <a:rPr lang="en-US" dirty="0"/>
              <a:t> </a:t>
            </a:r>
          </a:p>
        </p:txBody>
      </p:sp>
      <p:sp>
        <p:nvSpPr>
          <p:cNvPr id="24" name="Rectangle 23">
            <a:extLst>
              <a:ext uri="{FF2B5EF4-FFF2-40B4-BE49-F238E27FC236}">
                <a16:creationId xmlns:a16="http://schemas.microsoft.com/office/drawing/2014/main" id="{612EA6E6-B8DB-FC43-A799-E8ED095F896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80557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Laptop with Content">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4824E2D-51C8-4E73-B954-9C903B285031}"/>
              </a:ext>
            </a:extLst>
          </p:cNvPr>
          <p:cNvSpPr>
            <a:spLocks noGrp="1"/>
          </p:cNvSpPr>
          <p:nvPr>
            <p:ph idx="13"/>
          </p:nvPr>
        </p:nvSpPr>
        <p:spPr>
          <a:xfrm>
            <a:off x="514350" y="609601"/>
            <a:ext cx="2362201"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3150" b="1" spc="-113" baseline="0">
                <a:latin typeface="+mj-lt"/>
              </a:defRPr>
            </a:lvl1pPr>
            <a:lvl2pPr marL="0" indent="0">
              <a:lnSpc>
                <a:spcPct val="83000"/>
              </a:lnSpc>
              <a:spcBef>
                <a:spcPts val="225"/>
              </a:spcBef>
              <a:spcAft>
                <a:spcPts val="2250"/>
              </a:spcAft>
              <a:buFont typeface="Arial" panose="020B0604020202020204" pitchFamily="34" charset="0"/>
              <a:buChar char="​"/>
              <a:defRPr sz="16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ight Triangle 44">
            <a:extLst>
              <a:ext uri="{FF2B5EF4-FFF2-40B4-BE49-F238E27FC236}">
                <a16:creationId xmlns:a16="http://schemas.microsoft.com/office/drawing/2014/main" id="{194862F8-D4C2-43AF-B4B5-69293FA895C8}"/>
              </a:ext>
            </a:extLst>
          </p:cNvPr>
          <p:cNvSpPr/>
          <p:nvPr/>
        </p:nvSpPr>
        <p:spPr bwMode="ltGray">
          <a:xfrm flipH="1">
            <a:off x="4000295" y="0"/>
            <a:ext cx="5143500" cy="5143500"/>
          </a:xfrm>
          <a:prstGeom prst="rtTriangle">
            <a:avLst/>
          </a:prstGeom>
          <a:gradFill>
            <a:gsLst>
              <a:gs pos="76000">
                <a:srgbClr val="EC008C"/>
              </a:gs>
              <a:gs pos="1000">
                <a:srgbClr val="F67E32"/>
              </a:gs>
            </a:gsLst>
            <a:path path="circle">
              <a:fillToRect r="100000" b="100000"/>
            </a:path>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46" name="Freeform: Shape 45">
            <a:extLst>
              <a:ext uri="{FF2B5EF4-FFF2-40B4-BE49-F238E27FC236}">
                <a16:creationId xmlns:a16="http://schemas.microsoft.com/office/drawing/2014/main" id="{3328CDE3-6D6B-4536-A11C-04DD8C6B8DE0}"/>
              </a:ext>
            </a:extLst>
          </p:cNvPr>
          <p:cNvSpPr/>
          <p:nvPr/>
        </p:nvSpPr>
        <p:spPr bwMode="ltGray">
          <a:xfrm flipH="1">
            <a:off x="3417170" y="0"/>
            <a:ext cx="5726625" cy="5143501"/>
          </a:xfrm>
          <a:custGeom>
            <a:avLst/>
            <a:gdLst>
              <a:gd name="connsiteX0" fmla="*/ 0 w 7635500"/>
              <a:gd name="connsiteY0" fmla="*/ 0 h 6858001"/>
              <a:gd name="connsiteX1" fmla="*/ 777499 w 7635500"/>
              <a:gd name="connsiteY1" fmla="*/ 0 h 6858001"/>
              <a:gd name="connsiteX2" fmla="*/ 7635500 w 7635500"/>
              <a:gd name="connsiteY2" fmla="*/ 6858001 h 6858001"/>
              <a:gd name="connsiteX3" fmla="*/ 0 w 7635500"/>
              <a:gd name="connsiteY3" fmla="*/ 6858001 h 6858001"/>
              <a:gd name="connsiteX4" fmla="*/ 0 w 7635500"/>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5500" h="6858001">
                <a:moveTo>
                  <a:pt x="0" y="0"/>
                </a:moveTo>
                <a:lnTo>
                  <a:pt x="777499" y="0"/>
                </a:lnTo>
                <a:lnTo>
                  <a:pt x="7635500" y="6858001"/>
                </a:lnTo>
                <a:lnTo>
                  <a:pt x="0" y="6858001"/>
                </a:lnTo>
                <a:lnTo>
                  <a:pt x="0" y="0"/>
                </a:lnTo>
                <a:close/>
              </a:path>
            </a:pathLst>
          </a:custGeom>
          <a:gradFill>
            <a:gsLst>
              <a:gs pos="99000">
                <a:srgbClr val="F99D1C"/>
              </a:gs>
              <a:gs pos="8000">
                <a:srgbClr val="EC008C">
                  <a:alpha val="0"/>
                </a:srgbClr>
              </a:gs>
              <a:gs pos="67000">
                <a:srgbClr val="F99D1C">
                  <a:alpha val="34000"/>
                </a:srgbClr>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47" name="Right Triangle 46">
            <a:extLst>
              <a:ext uri="{FF2B5EF4-FFF2-40B4-BE49-F238E27FC236}">
                <a16:creationId xmlns:a16="http://schemas.microsoft.com/office/drawing/2014/main" id="{A3C1F19D-930B-4956-9990-B2556D1E9481}"/>
              </a:ext>
            </a:extLst>
          </p:cNvPr>
          <p:cNvSpPr/>
          <p:nvPr/>
        </p:nvSpPr>
        <p:spPr bwMode="ltGray">
          <a:xfrm flipH="1">
            <a:off x="5903390" y="1903096"/>
            <a:ext cx="3240405" cy="3240405"/>
          </a:xfrm>
          <a:prstGeom prst="rtTriangle">
            <a:avLst/>
          </a:prstGeom>
          <a:gradFill>
            <a:gsLst>
              <a:gs pos="98000">
                <a:srgbClr val="F99D1C">
                  <a:alpha val="45000"/>
                </a:srgbClr>
              </a:gs>
              <a:gs pos="0">
                <a:srgbClr val="F25949">
                  <a:alpha val="1000"/>
                </a:srgbClr>
              </a:gs>
              <a:gs pos="53000">
                <a:srgbClr val="F25949">
                  <a:alpha val="66000"/>
                </a:srgbClr>
              </a:gs>
            </a:gsLst>
            <a:lin ang="19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sp>
        <p:nvSpPr>
          <p:cNvPr id="64" name="Rectangle 63">
            <a:extLst>
              <a:ext uri="{FF2B5EF4-FFF2-40B4-BE49-F238E27FC236}">
                <a16:creationId xmlns:a16="http://schemas.microsoft.com/office/drawing/2014/main" id="{CDD4E03D-FAB6-42A6-B8A8-618441066734}"/>
              </a:ext>
            </a:extLst>
          </p:cNvPr>
          <p:cNvSpPr/>
          <p:nvPr/>
        </p:nvSpPr>
        <p:spPr bwMode="ltGray">
          <a:xfrm>
            <a:off x="3596640" y="798312"/>
            <a:ext cx="4918710" cy="310435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sp>
        <p:nvSpPr>
          <p:cNvPr id="65" name="Rectangle: Rounded Corners 64">
            <a:extLst>
              <a:ext uri="{FF2B5EF4-FFF2-40B4-BE49-F238E27FC236}">
                <a16:creationId xmlns:a16="http://schemas.microsoft.com/office/drawing/2014/main" id="{CCD5C3BF-F30B-43A1-8F47-60CDF4352861}"/>
              </a:ext>
            </a:extLst>
          </p:cNvPr>
          <p:cNvSpPr/>
          <p:nvPr/>
        </p:nvSpPr>
        <p:spPr bwMode="ltGray">
          <a:xfrm>
            <a:off x="2876550" y="4091575"/>
            <a:ext cx="6351270" cy="315254"/>
          </a:xfrm>
          <a:prstGeom prst="roundRect">
            <a:avLst>
              <a:gd name="adj" fmla="val 50000"/>
            </a:avLst>
          </a:prstGeom>
          <a:gradFill flip="none" rotWithShape="1">
            <a:gsLst>
              <a:gs pos="76000">
                <a:schemeClr val="tx1">
                  <a:alpha val="0"/>
                </a:schemeClr>
              </a:gs>
              <a:gs pos="3000">
                <a:schemeClr val="tx1">
                  <a:alpha val="47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sp>
        <p:nvSpPr>
          <p:cNvPr id="67" name="Picture Placeholder 62">
            <a:extLst>
              <a:ext uri="{FF2B5EF4-FFF2-40B4-BE49-F238E27FC236}">
                <a16:creationId xmlns:a16="http://schemas.microsoft.com/office/drawing/2014/main" id="{1DAA5382-6FA1-4966-87E5-01D22CA938E0}"/>
              </a:ext>
            </a:extLst>
          </p:cNvPr>
          <p:cNvSpPr>
            <a:spLocks noGrp="1"/>
          </p:cNvSpPr>
          <p:nvPr>
            <p:ph type="pic" sz="quarter" idx="14" hasCustomPrompt="1"/>
          </p:nvPr>
        </p:nvSpPr>
        <p:spPr bwMode="ltGray">
          <a:xfrm>
            <a:off x="3632200" y="838638"/>
            <a:ext cx="4840288" cy="3027044"/>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grpSp>
        <p:nvGrpSpPr>
          <p:cNvPr id="68" name="Group 67">
            <a:extLst>
              <a:ext uri="{FF2B5EF4-FFF2-40B4-BE49-F238E27FC236}">
                <a16:creationId xmlns:a16="http://schemas.microsoft.com/office/drawing/2014/main" id="{81684344-E8CC-4488-9DF4-ACC551368190}"/>
              </a:ext>
            </a:extLst>
          </p:cNvPr>
          <p:cNvGrpSpPr/>
          <p:nvPr/>
        </p:nvGrpSpPr>
        <p:grpSpPr bwMode="ltGray">
          <a:xfrm flipH="1">
            <a:off x="9044612" y="1416051"/>
            <a:ext cx="106803" cy="1403350"/>
            <a:chOff x="512590" y="1888067"/>
            <a:chExt cx="182033" cy="2391839"/>
          </a:xfrm>
        </p:grpSpPr>
        <p:cxnSp>
          <p:nvCxnSpPr>
            <p:cNvPr id="69" name="Straight Connector 68">
              <a:extLst>
                <a:ext uri="{FF2B5EF4-FFF2-40B4-BE49-F238E27FC236}">
                  <a16:creationId xmlns:a16="http://schemas.microsoft.com/office/drawing/2014/main" id="{2DE362C1-307A-4D77-8BD5-970F080D516D}"/>
                </a:ext>
              </a:extLst>
            </p:cNvPr>
            <p:cNvCxnSpPr>
              <a:cxnSpLocks/>
            </p:cNvCxnSpPr>
            <p:nvPr/>
          </p:nvCxnSpPr>
          <p:spPr bwMode="ltGray">
            <a:xfrm>
              <a:off x="512590" y="1888067"/>
              <a:ext cx="182033" cy="182033"/>
            </a:xfrm>
            <a:prstGeom prst="line">
              <a:avLst/>
            </a:prstGeom>
            <a:ln w="12700" cap="rnd">
              <a:solidFill>
                <a:schemeClr val="bg1"/>
              </a:solidFill>
            </a:ln>
          </p:spPr>
        </p:cxnSp>
        <p:cxnSp>
          <p:nvCxnSpPr>
            <p:cNvPr id="70" name="Straight Connector 69">
              <a:extLst>
                <a:ext uri="{FF2B5EF4-FFF2-40B4-BE49-F238E27FC236}">
                  <a16:creationId xmlns:a16="http://schemas.microsoft.com/office/drawing/2014/main" id="{149F9B0F-8E8C-425F-A5F3-7474B5C57058}"/>
                </a:ext>
              </a:extLst>
            </p:cNvPr>
            <p:cNvCxnSpPr>
              <a:cxnSpLocks/>
            </p:cNvCxnSpPr>
            <p:nvPr/>
          </p:nvCxnSpPr>
          <p:spPr bwMode="ltGray">
            <a:xfrm>
              <a:off x="512590" y="2133601"/>
              <a:ext cx="182033" cy="182033"/>
            </a:xfrm>
            <a:prstGeom prst="line">
              <a:avLst/>
            </a:prstGeom>
            <a:ln w="12700" cap="rnd">
              <a:solidFill>
                <a:schemeClr val="bg1"/>
              </a:solidFill>
            </a:ln>
          </p:spPr>
        </p:cxnSp>
        <p:cxnSp>
          <p:nvCxnSpPr>
            <p:cNvPr id="71" name="Straight Connector 70">
              <a:extLst>
                <a:ext uri="{FF2B5EF4-FFF2-40B4-BE49-F238E27FC236}">
                  <a16:creationId xmlns:a16="http://schemas.microsoft.com/office/drawing/2014/main" id="{96BE77E0-9686-4217-86DC-0933C14A9472}"/>
                </a:ext>
              </a:extLst>
            </p:cNvPr>
            <p:cNvCxnSpPr>
              <a:cxnSpLocks/>
            </p:cNvCxnSpPr>
            <p:nvPr/>
          </p:nvCxnSpPr>
          <p:spPr bwMode="ltGray">
            <a:xfrm>
              <a:off x="512590" y="2379135"/>
              <a:ext cx="182033" cy="182033"/>
            </a:xfrm>
            <a:prstGeom prst="line">
              <a:avLst/>
            </a:prstGeom>
            <a:ln w="12700" cap="rnd">
              <a:solidFill>
                <a:schemeClr val="bg1"/>
              </a:solidFill>
            </a:ln>
          </p:spPr>
        </p:cxnSp>
        <p:cxnSp>
          <p:nvCxnSpPr>
            <p:cNvPr id="72" name="Straight Connector 71">
              <a:extLst>
                <a:ext uri="{FF2B5EF4-FFF2-40B4-BE49-F238E27FC236}">
                  <a16:creationId xmlns:a16="http://schemas.microsoft.com/office/drawing/2014/main" id="{C698DFAD-7056-4E94-BF68-6300D2883572}"/>
                </a:ext>
              </a:extLst>
            </p:cNvPr>
            <p:cNvCxnSpPr>
              <a:cxnSpLocks/>
            </p:cNvCxnSpPr>
            <p:nvPr/>
          </p:nvCxnSpPr>
          <p:spPr bwMode="ltGray">
            <a:xfrm>
              <a:off x="512590" y="2624669"/>
              <a:ext cx="182033" cy="182033"/>
            </a:xfrm>
            <a:prstGeom prst="line">
              <a:avLst/>
            </a:prstGeom>
            <a:ln w="12700" cap="rnd">
              <a:solidFill>
                <a:schemeClr val="bg1"/>
              </a:solidFill>
            </a:ln>
          </p:spPr>
        </p:cxnSp>
        <p:cxnSp>
          <p:nvCxnSpPr>
            <p:cNvPr id="73" name="Straight Connector 72">
              <a:extLst>
                <a:ext uri="{FF2B5EF4-FFF2-40B4-BE49-F238E27FC236}">
                  <a16:creationId xmlns:a16="http://schemas.microsoft.com/office/drawing/2014/main" id="{EE0D69A6-A999-46B9-A71F-AD70B42EEA6F}"/>
                </a:ext>
              </a:extLst>
            </p:cNvPr>
            <p:cNvCxnSpPr>
              <a:cxnSpLocks/>
            </p:cNvCxnSpPr>
            <p:nvPr/>
          </p:nvCxnSpPr>
          <p:spPr bwMode="ltGray">
            <a:xfrm>
              <a:off x="512590" y="2870203"/>
              <a:ext cx="182033" cy="182033"/>
            </a:xfrm>
            <a:prstGeom prst="line">
              <a:avLst/>
            </a:prstGeom>
            <a:ln w="12700" cap="rnd">
              <a:solidFill>
                <a:schemeClr val="bg1"/>
              </a:solidFill>
            </a:ln>
          </p:spPr>
        </p:cxnSp>
        <p:cxnSp>
          <p:nvCxnSpPr>
            <p:cNvPr id="74" name="Straight Connector 73">
              <a:extLst>
                <a:ext uri="{FF2B5EF4-FFF2-40B4-BE49-F238E27FC236}">
                  <a16:creationId xmlns:a16="http://schemas.microsoft.com/office/drawing/2014/main" id="{D2F74245-29A1-4E2F-8651-4FBF8E8DBC07}"/>
                </a:ext>
              </a:extLst>
            </p:cNvPr>
            <p:cNvCxnSpPr>
              <a:cxnSpLocks/>
            </p:cNvCxnSpPr>
            <p:nvPr/>
          </p:nvCxnSpPr>
          <p:spPr bwMode="ltGray">
            <a:xfrm>
              <a:off x="512590" y="3115737"/>
              <a:ext cx="182033" cy="182033"/>
            </a:xfrm>
            <a:prstGeom prst="line">
              <a:avLst/>
            </a:prstGeom>
            <a:ln w="12700" cap="rnd">
              <a:solidFill>
                <a:schemeClr val="bg1"/>
              </a:solidFill>
            </a:ln>
          </p:spPr>
        </p:cxnSp>
        <p:cxnSp>
          <p:nvCxnSpPr>
            <p:cNvPr id="75" name="Straight Connector 74">
              <a:extLst>
                <a:ext uri="{FF2B5EF4-FFF2-40B4-BE49-F238E27FC236}">
                  <a16:creationId xmlns:a16="http://schemas.microsoft.com/office/drawing/2014/main" id="{C26193D2-8596-4A1B-A822-B70037351992}"/>
                </a:ext>
              </a:extLst>
            </p:cNvPr>
            <p:cNvCxnSpPr>
              <a:cxnSpLocks/>
            </p:cNvCxnSpPr>
            <p:nvPr/>
          </p:nvCxnSpPr>
          <p:spPr bwMode="ltGray">
            <a:xfrm>
              <a:off x="512590" y="3361271"/>
              <a:ext cx="182033" cy="182033"/>
            </a:xfrm>
            <a:prstGeom prst="line">
              <a:avLst/>
            </a:prstGeom>
            <a:ln w="12700" cap="rnd">
              <a:solidFill>
                <a:schemeClr val="bg1"/>
              </a:solidFill>
            </a:ln>
          </p:spPr>
        </p:cxnSp>
        <p:cxnSp>
          <p:nvCxnSpPr>
            <p:cNvPr id="76" name="Straight Connector 75">
              <a:extLst>
                <a:ext uri="{FF2B5EF4-FFF2-40B4-BE49-F238E27FC236}">
                  <a16:creationId xmlns:a16="http://schemas.microsoft.com/office/drawing/2014/main" id="{4007602F-5870-4CCD-BD43-03E78B77E396}"/>
                </a:ext>
              </a:extLst>
            </p:cNvPr>
            <p:cNvCxnSpPr>
              <a:cxnSpLocks/>
            </p:cNvCxnSpPr>
            <p:nvPr/>
          </p:nvCxnSpPr>
          <p:spPr bwMode="ltGray">
            <a:xfrm>
              <a:off x="512590" y="3606805"/>
              <a:ext cx="182033" cy="182033"/>
            </a:xfrm>
            <a:prstGeom prst="line">
              <a:avLst/>
            </a:prstGeom>
            <a:ln w="12700" cap="rnd">
              <a:solidFill>
                <a:schemeClr val="bg1"/>
              </a:solidFill>
            </a:ln>
          </p:spPr>
        </p:cxnSp>
        <p:cxnSp>
          <p:nvCxnSpPr>
            <p:cNvPr id="77" name="Straight Connector 76">
              <a:extLst>
                <a:ext uri="{FF2B5EF4-FFF2-40B4-BE49-F238E27FC236}">
                  <a16:creationId xmlns:a16="http://schemas.microsoft.com/office/drawing/2014/main" id="{252B8404-FB1D-431F-AD2F-ACE605812230}"/>
                </a:ext>
              </a:extLst>
            </p:cNvPr>
            <p:cNvCxnSpPr>
              <a:cxnSpLocks/>
            </p:cNvCxnSpPr>
            <p:nvPr/>
          </p:nvCxnSpPr>
          <p:spPr bwMode="ltGray">
            <a:xfrm>
              <a:off x="512590" y="3852339"/>
              <a:ext cx="182033" cy="182033"/>
            </a:xfrm>
            <a:prstGeom prst="line">
              <a:avLst/>
            </a:prstGeom>
            <a:ln w="12700" cap="rnd">
              <a:solidFill>
                <a:schemeClr val="bg1"/>
              </a:solidFill>
            </a:ln>
          </p:spPr>
        </p:cxnSp>
        <p:cxnSp>
          <p:nvCxnSpPr>
            <p:cNvPr id="78" name="Straight Connector 77">
              <a:extLst>
                <a:ext uri="{FF2B5EF4-FFF2-40B4-BE49-F238E27FC236}">
                  <a16:creationId xmlns:a16="http://schemas.microsoft.com/office/drawing/2014/main" id="{7CE5E771-50CA-48F2-A157-193ED7D1280E}"/>
                </a:ext>
              </a:extLst>
            </p:cNvPr>
            <p:cNvCxnSpPr>
              <a:cxnSpLocks/>
            </p:cNvCxnSpPr>
            <p:nvPr/>
          </p:nvCxnSpPr>
          <p:spPr bwMode="ltGray">
            <a:xfrm>
              <a:off x="512590" y="4097873"/>
              <a:ext cx="182033" cy="182033"/>
            </a:xfrm>
            <a:prstGeom prst="line">
              <a:avLst/>
            </a:prstGeom>
            <a:ln w="12700" cap="rnd">
              <a:solidFill>
                <a:schemeClr val="bg1"/>
              </a:solidFill>
            </a:ln>
          </p:spPr>
        </p:cxnSp>
      </p:grpSp>
      <p:pic>
        <p:nvPicPr>
          <p:cNvPr id="24" name="Graphic 23">
            <a:extLst>
              <a:ext uri="{FF2B5EF4-FFF2-40B4-BE49-F238E27FC236}">
                <a16:creationId xmlns:a16="http://schemas.microsoft.com/office/drawing/2014/main" id="{729F8298-97FB-4C1A-B38E-091B4589C6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pic>
        <p:nvPicPr>
          <p:cNvPr id="26" name="Picture 25" descr="A screen shot of a computer&#10;&#10;Description automatically generated">
            <a:extLst>
              <a:ext uri="{FF2B5EF4-FFF2-40B4-BE49-F238E27FC236}">
                <a16:creationId xmlns:a16="http://schemas.microsoft.com/office/drawing/2014/main" id="{61C3B974-496F-424F-8E2C-9909D40B0697}"/>
              </a:ext>
            </a:extLst>
          </p:cNvPr>
          <p:cNvPicPr>
            <a:picLocks noChangeAspect="1"/>
          </p:cNvPicPr>
          <p:nvPr/>
        </p:nvPicPr>
        <p:blipFill rotWithShape="1">
          <a:blip r:embed="rId4">
            <a:extLst>
              <a:ext uri="{28A0092B-C50C-407E-A947-70E740481C1C}">
                <a14:useLocalDpi xmlns:a14="http://schemas.microsoft.com/office/drawing/2010/main" val="0"/>
              </a:ext>
            </a:extLst>
          </a:blip>
          <a:srcRect r="1311"/>
          <a:stretch/>
        </p:blipFill>
        <p:spPr>
          <a:xfrm>
            <a:off x="2876550" y="537448"/>
            <a:ext cx="6267245" cy="3808189"/>
          </a:xfrm>
          <a:prstGeom prst="rect">
            <a:avLst/>
          </a:prstGeom>
        </p:spPr>
      </p:pic>
      <p:sp>
        <p:nvSpPr>
          <p:cNvPr id="22" name="Rectangle 21">
            <a:extLst>
              <a:ext uri="{FF2B5EF4-FFF2-40B4-BE49-F238E27FC236}">
                <a16:creationId xmlns:a16="http://schemas.microsoft.com/office/drawing/2014/main" id="{EB872B65-81FF-F84A-A14A-1322A5256602}"/>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99074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macOS Desktop Only">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253DD76-070D-4987-AD0C-91CA6092C254}"/>
              </a:ext>
            </a:extLst>
          </p:cNvPr>
          <p:cNvPicPr>
            <a:picLocks noChangeAspect="1"/>
          </p:cNvPicPr>
          <p:nvPr/>
        </p:nvPicPr>
        <p:blipFill rotWithShape="1">
          <a:blip r:embed="rId2"/>
          <a:srcRect t="34450" b="1"/>
          <a:stretch/>
        </p:blipFill>
        <p:spPr bwMode="ltGray">
          <a:xfrm>
            <a:off x="0" y="1772031"/>
            <a:ext cx="9143999" cy="3371470"/>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2" name="Freeform: Shape 41">
            <a:extLst>
              <a:ext uri="{FF2B5EF4-FFF2-40B4-BE49-F238E27FC236}">
                <a16:creationId xmlns:a16="http://schemas.microsoft.com/office/drawing/2014/main" id="{41EA82E0-2191-4E99-9368-D716059674C5}"/>
              </a:ext>
            </a:extLst>
          </p:cNvPr>
          <p:cNvSpPr/>
          <p:nvPr/>
        </p:nvSpPr>
        <p:spPr bwMode="ltGray">
          <a:xfrm rot="16200000" flipH="1">
            <a:off x="7139907" y="1692757"/>
            <a:ext cx="1708487" cy="1935724"/>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pic>
        <p:nvPicPr>
          <p:cNvPr id="30" name="Graphic 29">
            <a:extLst>
              <a:ext uri="{FF2B5EF4-FFF2-40B4-BE49-F238E27FC236}">
                <a16:creationId xmlns:a16="http://schemas.microsoft.com/office/drawing/2014/main" id="{9329F426-76B9-49B9-BC67-C4E71BE6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38" name="Freeform: Shape 37">
            <a:extLst>
              <a:ext uri="{FF2B5EF4-FFF2-40B4-BE49-F238E27FC236}">
                <a16:creationId xmlns:a16="http://schemas.microsoft.com/office/drawing/2014/main" id="{3F686FC2-6779-4207-AE0A-3C8A178CA0B7}"/>
              </a:ext>
            </a:extLst>
          </p:cNvPr>
          <p:cNvSpPr/>
          <p:nvPr/>
        </p:nvSpPr>
        <p:spPr>
          <a:xfrm rot="16200000" flipH="1">
            <a:off x="1154331" y="1215884"/>
            <a:ext cx="3084431" cy="4770801"/>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grpSp>
        <p:nvGrpSpPr>
          <p:cNvPr id="60" name="Group 59">
            <a:extLst>
              <a:ext uri="{FF2B5EF4-FFF2-40B4-BE49-F238E27FC236}">
                <a16:creationId xmlns:a16="http://schemas.microsoft.com/office/drawing/2014/main" id="{E3DE1A9A-2721-4766-AEE6-E2E21B23CEC7}"/>
              </a:ext>
            </a:extLst>
          </p:cNvPr>
          <p:cNvGrpSpPr/>
          <p:nvPr/>
        </p:nvGrpSpPr>
        <p:grpSpPr bwMode="ltGray">
          <a:xfrm>
            <a:off x="654524" y="4920003"/>
            <a:ext cx="1095477" cy="234418"/>
            <a:chOff x="7938716" y="6332538"/>
            <a:chExt cx="2523626" cy="540023"/>
          </a:xfrm>
        </p:grpSpPr>
        <p:cxnSp>
          <p:nvCxnSpPr>
            <p:cNvPr id="62" name="Straight Connector 61">
              <a:extLst>
                <a:ext uri="{FF2B5EF4-FFF2-40B4-BE49-F238E27FC236}">
                  <a16:creationId xmlns:a16="http://schemas.microsoft.com/office/drawing/2014/main" id="{8098FF6A-80E1-4F34-9780-513506E1A069}"/>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63" name="Straight Connector 62">
              <a:extLst>
                <a:ext uri="{FF2B5EF4-FFF2-40B4-BE49-F238E27FC236}">
                  <a16:creationId xmlns:a16="http://schemas.microsoft.com/office/drawing/2014/main" id="{ED3B4DC1-C00D-4FEF-9320-C76E232B73BF}"/>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64" name="Straight Connector 63">
              <a:extLst>
                <a:ext uri="{FF2B5EF4-FFF2-40B4-BE49-F238E27FC236}">
                  <a16:creationId xmlns:a16="http://schemas.microsoft.com/office/drawing/2014/main" id="{398B8AA2-EAA9-4E7F-B0BD-DC604402555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65" name="Straight Connector 64">
              <a:extLst>
                <a:ext uri="{FF2B5EF4-FFF2-40B4-BE49-F238E27FC236}">
                  <a16:creationId xmlns:a16="http://schemas.microsoft.com/office/drawing/2014/main" id="{473C3E57-190E-4842-B862-29FC20B97A26}"/>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66" name="Straight Connector 65">
              <a:extLst>
                <a:ext uri="{FF2B5EF4-FFF2-40B4-BE49-F238E27FC236}">
                  <a16:creationId xmlns:a16="http://schemas.microsoft.com/office/drawing/2014/main" id="{ED9E649A-DF9F-41CD-B9A0-748FB22E88C3}"/>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67" name="Straight Connector 66">
              <a:extLst>
                <a:ext uri="{FF2B5EF4-FFF2-40B4-BE49-F238E27FC236}">
                  <a16:creationId xmlns:a16="http://schemas.microsoft.com/office/drawing/2014/main" id="{CDE1F806-C4F6-442F-A508-3D35A32D0AA9}"/>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68" name="Straight Connector 67">
              <a:extLst>
                <a:ext uri="{FF2B5EF4-FFF2-40B4-BE49-F238E27FC236}">
                  <a16:creationId xmlns:a16="http://schemas.microsoft.com/office/drawing/2014/main" id="{97CFC87A-8DF7-4EF8-97B7-AD138D55D3E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grpSp>
        <p:nvGrpSpPr>
          <p:cNvPr id="2" name="Group 1">
            <a:extLst>
              <a:ext uri="{FF2B5EF4-FFF2-40B4-BE49-F238E27FC236}">
                <a16:creationId xmlns:a16="http://schemas.microsoft.com/office/drawing/2014/main" id="{EFAE2696-20CA-4387-ADBB-CCAC35F8D233}"/>
              </a:ext>
            </a:extLst>
          </p:cNvPr>
          <p:cNvGrpSpPr/>
          <p:nvPr/>
        </p:nvGrpSpPr>
        <p:grpSpPr>
          <a:xfrm>
            <a:off x="1262063" y="580678"/>
            <a:ext cx="6619875" cy="4562822"/>
            <a:chOff x="1682750" y="774237"/>
            <a:chExt cx="8826500" cy="6083763"/>
          </a:xfrm>
        </p:grpSpPr>
        <p:sp>
          <p:nvSpPr>
            <p:cNvPr id="76" name="Rectangle 75">
              <a:extLst>
                <a:ext uri="{FF2B5EF4-FFF2-40B4-BE49-F238E27FC236}">
                  <a16:creationId xmlns:a16="http://schemas.microsoft.com/office/drawing/2014/main" id="{AA4CFB93-EDFC-42A1-AABA-5EF02C1DA059}"/>
                </a:ext>
              </a:extLst>
            </p:cNvPr>
            <p:cNvSpPr/>
            <p:nvPr/>
          </p:nvSpPr>
          <p:spPr>
            <a:xfrm>
              <a:off x="1875272" y="1041400"/>
              <a:ext cx="8441456" cy="483108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200" dirty="0">
                <a:latin typeface="+mn-lt"/>
              </a:endParaRPr>
            </a:p>
          </p:txBody>
        </p:sp>
        <p:pic>
          <p:nvPicPr>
            <p:cNvPr id="32" name="Content Placeholder 5">
              <a:extLst>
                <a:ext uri="{FF2B5EF4-FFF2-40B4-BE49-F238E27FC236}">
                  <a16:creationId xmlns:a16="http://schemas.microsoft.com/office/drawing/2014/main" id="{0F20AD01-A6F3-4AA5-9AC8-1BEE7EAAC44A}"/>
                </a:ext>
              </a:extLst>
            </p:cNvPr>
            <p:cNvPicPr>
              <a:picLocks noChangeAspect="1"/>
            </p:cNvPicPr>
            <p:nvPr/>
          </p:nvPicPr>
          <p:blipFill rotWithShape="1">
            <a:blip r:embed="rId5">
              <a:extLst>
                <a:ext uri="{28A0092B-C50C-407E-A947-70E740481C1C}">
                  <a14:useLocalDpi xmlns:a14="http://schemas.microsoft.com/office/drawing/2010/main" val="0"/>
                </a:ext>
              </a:extLst>
            </a:blip>
            <a:srcRect b="9677"/>
            <a:stretch/>
          </p:blipFill>
          <p:spPr>
            <a:xfrm>
              <a:off x="1682750" y="774237"/>
              <a:ext cx="8826500" cy="6083763"/>
            </a:xfrm>
            <a:prstGeom prst="rect">
              <a:avLst/>
            </a:prstGeom>
          </p:spPr>
        </p:pic>
      </p:grpSp>
      <p:sp>
        <p:nvSpPr>
          <p:cNvPr id="34" name="Picture Placeholder 62">
            <a:extLst>
              <a:ext uri="{FF2B5EF4-FFF2-40B4-BE49-F238E27FC236}">
                <a16:creationId xmlns:a16="http://schemas.microsoft.com/office/drawing/2014/main" id="{5A57DB8E-2557-419A-956E-5AB1CBA2F73D}"/>
              </a:ext>
            </a:extLst>
          </p:cNvPr>
          <p:cNvSpPr>
            <a:spLocks noGrp="1"/>
          </p:cNvSpPr>
          <p:nvPr>
            <p:ph type="pic" sz="quarter" idx="14" hasCustomPrompt="1"/>
          </p:nvPr>
        </p:nvSpPr>
        <p:spPr bwMode="ltGray">
          <a:xfrm>
            <a:off x="1528763" y="849313"/>
            <a:ext cx="6094412" cy="3439716"/>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8" name="Rectangle 17">
            <a:extLst>
              <a:ext uri="{FF2B5EF4-FFF2-40B4-BE49-F238E27FC236}">
                <a16:creationId xmlns:a16="http://schemas.microsoft.com/office/drawing/2014/main" id="{52BB4B5C-0739-1A48-A61B-61DDCF3F501B}"/>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90790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PC Desktop Only">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8740CA57-5040-4834-A7F1-233FF24C8464}"/>
              </a:ext>
            </a:extLst>
          </p:cNvPr>
          <p:cNvPicPr>
            <a:picLocks noChangeAspect="1"/>
          </p:cNvPicPr>
          <p:nvPr/>
        </p:nvPicPr>
        <p:blipFill rotWithShape="1">
          <a:blip r:embed="rId2"/>
          <a:srcRect t="34450" b="1"/>
          <a:stretch/>
        </p:blipFill>
        <p:spPr bwMode="ltGray">
          <a:xfrm>
            <a:off x="0" y="1772031"/>
            <a:ext cx="9143999" cy="3371470"/>
          </a:xfrm>
          <a:custGeom>
            <a:avLst/>
            <a:gdLst>
              <a:gd name="connsiteX0" fmla="*/ 12191998 w 12191998"/>
              <a:gd name="connsiteY0" fmla="*/ 0 h 4495293"/>
              <a:gd name="connsiteX1" fmla="*/ 12191998 w 12191998"/>
              <a:gd name="connsiteY1" fmla="*/ 858101 h 4495293"/>
              <a:gd name="connsiteX2" fmla="*/ 12191998 w 12191998"/>
              <a:gd name="connsiteY2" fmla="*/ 2227773 h 4495293"/>
              <a:gd name="connsiteX3" fmla="*/ 12191998 w 12191998"/>
              <a:gd name="connsiteY3" fmla="*/ 4495293 h 4495293"/>
              <a:gd name="connsiteX4" fmla="*/ 0 w 12191998"/>
              <a:gd name="connsiteY4" fmla="*/ 4495293 h 4495293"/>
              <a:gd name="connsiteX5" fmla="*/ 0 w 12191998"/>
              <a:gd name="connsiteY5" fmla="*/ 793901 h 449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8" h="4495293">
                <a:moveTo>
                  <a:pt x="12191998" y="0"/>
                </a:moveTo>
                <a:lnTo>
                  <a:pt x="12191998" y="858101"/>
                </a:lnTo>
                <a:lnTo>
                  <a:pt x="12191998" y="2227773"/>
                </a:lnTo>
                <a:lnTo>
                  <a:pt x="12191998" y="4495293"/>
                </a:lnTo>
                <a:lnTo>
                  <a:pt x="0" y="4495293"/>
                </a:lnTo>
                <a:lnTo>
                  <a:pt x="0" y="793901"/>
                </a:lnTo>
                <a:close/>
              </a:path>
            </a:pathLst>
          </a:custGeom>
        </p:spPr>
      </p:pic>
      <p:sp>
        <p:nvSpPr>
          <p:cNvPr id="41" name="Freeform: Shape 40">
            <a:extLst>
              <a:ext uri="{FF2B5EF4-FFF2-40B4-BE49-F238E27FC236}">
                <a16:creationId xmlns:a16="http://schemas.microsoft.com/office/drawing/2014/main" id="{E0AC8022-F11F-4013-A70A-7B4EBC38FA16}"/>
              </a:ext>
            </a:extLst>
          </p:cNvPr>
          <p:cNvSpPr/>
          <p:nvPr/>
        </p:nvSpPr>
        <p:spPr bwMode="ltGray">
          <a:xfrm rot="16200000" flipH="1">
            <a:off x="7139907" y="1692757"/>
            <a:ext cx="1708487" cy="1935724"/>
          </a:xfrm>
          <a:custGeom>
            <a:avLst/>
            <a:gdLst>
              <a:gd name="connsiteX0" fmla="*/ 0 w 2277983"/>
              <a:gd name="connsiteY0" fmla="*/ 2120371 h 2580965"/>
              <a:gd name="connsiteX1" fmla="*/ 86004 w 2277983"/>
              <a:gd name="connsiteY1" fmla="*/ 2213873 h 2580965"/>
              <a:gd name="connsiteX2" fmla="*/ 987501 w 2277983"/>
              <a:gd name="connsiteY2" fmla="*/ 2580965 h 2580965"/>
              <a:gd name="connsiteX3" fmla="*/ 2277983 w 2277983"/>
              <a:gd name="connsiteY3" fmla="*/ 1290483 h 2580965"/>
              <a:gd name="connsiteX4" fmla="*/ 987501 w 2277983"/>
              <a:gd name="connsiteY4" fmla="*/ 0 h 2580965"/>
              <a:gd name="connsiteX5" fmla="*/ 166634 w 2277983"/>
              <a:gd name="connsiteY5" fmla="*/ 294684 h 2580965"/>
              <a:gd name="connsiteX6" fmla="*/ 115879 w 2277983"/>
              <a:gd name="connsiteY6" fmla="*/ 340813 h 2580965"/>
              <a:gd name="connsiteX7" fmla="*/ 0 w 2277983"/>
              <a:gd name="connsiteY7" fmla="*/ 2120371 h 258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7983" h="2580965">
                <a:moveTo>
                  <a:pt x="0" y="2120371"/>
                </a:moveTo>
                <a:lnTo>
                  <a:pt x="86004" y="2213873"/>
                </a:lnTo>
                <a:cubicBezTo>
                  <a:pt x="318614" y="2441001"/>
                  <a:pt x="636711" y="2580965"/>
                  <a:pt x="987501" y="2580965"/>
                </a:cubicBezTo>
                <a:cubicBezTo>
                  <a:pt x="1700214" y="2580965"/>
                  <a:pt x="2277983" y="2003196"/>
                  <a:pt x="2277983" y="1290483"/>
                </a:cubicBezTo>
                <a:cubicBezTo>
                  <a:pt x="2277983" y="577769"/>
                  <a:pt x="1700214" y="0"/>
                  <a:pt x="987501" y="0"/>
                </a:cubicBezTo>
                <a:cubicBezTo>
                  <a:pt x="675688" y="0"/>
                  <a:pt x="389705" y="110589"/>
                  <a:pt x="166634" y="294684"/>
                </a:cubicBezTo>
                <a:lnTo>
                  <a:pt x="115879" y="340813"/>
                </a:lnTo>
                <a:lnTo>
                  <a:pt x="0" y="2120371"/>
                </a:lnTo>
                <a:close/>
              </a:path>
            </a:pathLst>
          </a:custGeom>
          <a:gradFill flip="none" rotWithShape="0">
            <a:gsLst>
              <a:gs pos="100000">
                <a:srgbClr val="EC008C"/>
              </a:gs>
              <a:gs pos="1000">
                <a:srgbClr val="F67E32"/>
              </a:gs>
            </a:gsLst>
            <a:lin ang="6000000" scaled="0"/>
            <a:tileRect/>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pic>
        <p:nvPicPr>
          <p:cNvPr id="42" name="Graphic 41">
            <a:extLst>
              <a:ext uri="{FF2B5EF4-FFF2-40B4-BE49-F238E27FC236}">
                <a16:creationId xmlns:a16="http://schemas.microsoft.com/office/drawing/2014/main" id="{35BB36C1-7C7A-4CB1-AE4B-A0C571F32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43" name="Freeform: Shape 42">
            <a:extLst>
              <a:ext uri="{FF2B5EF4-FFF2-40B4-BE49-F238E27FC236}">
                <a16:creationId xmlns:a16="http://schemas.microsoft.com/office/drawing/2014/main" id="{FBE1AC6D-ACF1-457C-A6D0-A3A9CBE4AE30}"/>
              </a:ext>
            </a:extLst>
          </p:cNvPr>
          <p:cNvSpPr/>
          <p:nvPr/>
        </p:nvSpPr>
        <p:spPr>
          <a:xfrm rot="16200000" flipH="1">
            <a:off x="1154331" y="1215884"/>
            <a:ext cx="3084431" cy="4770801"/>
          </a:xfrm>
          <a:custGeom>
            <a:avLst/>
            <a:gdLst>
              <a:gd name="connsiteX0" fmla="*/ 0 w 4112575"/>
              <a:gd name="connsiteY0" fmla="*/ 5899702 h 6361068"/>
              <a:gd name="connsiteX1" fmla="*/ 127558 w 4112575"/>
              <a:gd name="connsiteY1" fmla="*/ 5977195 h 6361068"/>
              <a:gd name="connsiteX2" fmla="*/ 1643589 w 4112575"/>
              <a:gd name="connsiteY2" fmla="*/ 6361068 h 6361068"/>
              <a:gd name="connsiteX3" fmla="*/ 4097843 w 4112575"/>
              <a:gd name="connsiteY3" fmla="*/ 5203649 h 6361068"/>
              <a:gd name="connsiteX4" fmla="*/ 4112575 w 4112575"/>
              <a:gd name="connsiteY4" fmla="*/ 5183948 h 6361068"/>
              <a:gd name="connsiteX5" fmla="*/ 4112574 w 4112575"/>
              <a:gd name="connsiteY5" fmla="*/ 1177120 h 6361068"/>
              <a:gd name="connsiteX6" fmla="*/ 4097842 w 4112575"/>
              <a:gd name="connsiteY6" fmla="*/ 1157419 h 6361068"/>
              <a:gd name="connsiteX7" fmla="*/ 1643588 w 4112575"/>
              <a:gd name="connsiteY7" fmla="*/ 0 h 6361068"/>
              <a:gd name="connsiteX8" fmla="*/ 405580 w 4112575"/>
              <a:gd name="connsiteY8" fmla="*/ 249943 h 6361068"/>
              <a:gd name="connsiteX9" fmla="*/ 366672 w 4112575"/>
              <a:gd name="connsiteY9" fmla="*/ 268686 h 6361068"/>
              <a:gd name="connsiteX10" fmla="*/ 0 w 4112575"/>
              <a:gd name="connsiteY10" fmla="*/ 5899702 h 6361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12575" h="6361068">
                <a:moveTo>
                  <a:pt x="0" y="5899702"/>
                </a:moveTo>
                <a:lnTo>
                  <a:pt x="127558" y="5977195"/>
                </a:lnTo>
                <a:cubicBezTo>
                  <a:pt x="578218" y="6222009"/>
                  <a:pt x="1094664" y="6361068"/>
                  <a:pt x="1643589" y="6361068"/>
                </a:cubicBezTo>
                <a:cubicBezTo>
                  <a:pt x="2631653" y="6361068"/>
                  <a:pt x="3514486" y="5910514"/>
                  <a:pt x="4097843" y="5203649"/>
                </a:cubicBezTo>
                <a:lnTo>
                  <a:pt x="4112575" y="5183948"/>
                </a:lnTo>
                <a:lnTo>
                  <a:pt x="4112574" y="1177120"/>
                </a:lnTo>
                <a:lnTo>
                  <a:pt x="4097842" y="1157419"/>
                </a:lnTo>
                <a:cubicBezTo>
                  <a:pt x="3514485" y="450554"/>
                  <a:pt x="2631652" y="0"/>
                  <a:pt x="1643588" y="0"/>
                </a:cubicBezTo>
                <a:cubicBezTo>
                  <a:pt x="1204448" y="0"/>
                  <a:pt x="786094" y="88998"/>
                  <a:pt x="405580" y="249943"/>
                </a:cubicBezTo>
                <a:lnTo>
                  <a:pt x="366672" y="268686"/>
                </a:lnTo>
                <a:lnTo>
                  <a:pt x="0" y="5899702"/>
                </a:lnTo>
                <a:close/>
              </a:path>
            </a:pathLst>
          </a:custGeom>
          <a:gradFill flip="none" rotWithShape="1">
            <a:gsLst>
              <a:gs pos="0">
                <a:srgbClr val="F99D1C">
                  <a:alpha val="83000"/>
                </a:srgbClr>
              </a:gs>
              <a:gs pos="100000">
                <a:srgbClr val="EC008C">
                  <a:alpha val="11000"/>
                </a:srgbClr>
              </a:gs>
              <a:gs pos="30000">
                <a:srgbClr val="F99D1C">
                  <a:alpha val="43000"/>
                </a:srgbClr>
              </a:gs>
            </a:gsLst>
            <a:lin ang="2700000" scaled="1"/>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grpSp>
        <p:nvGrpSpPr>
          <p:cNvPr id="44" name="Group 43">
            <a:extLst>
              <a:ext uri="{FF2B5EF4-FFF2-40B4-BE49-F238E27FC236}">
                <a16:creationId xmlns:a16="http://schemas.microsoft.com/office/drawing/2014/main" id="{9085E5DF-03F9-438B-A82A-CD036FD1BC73}"/>
              </a:ext>
            </a:extLst>
          </p:cNvPr>
          <p:cNvGrpSpPr/>
          <p:nvPr/>
        </p:nvGrpSpPr>
        <p:grpSpPr bwMode="ltGray">
          <a:xfrm>
            <a:off x="654524" y="4920003"/>
            <a:ext cx="1095477" cy="234418"/>
            <a:chOff x="7938716" y="6332538"/>
            <a:chExt cx="2523626" cy="540023"/>
          </a:xfrm>
        </p:grpSpPr>
        <p:cxnSp>
          <p:nvCxnSpPr>
            <p:cNvPr id="45" name="Straight Connector 44">
              <a:extLst>
                <a:ext uri="{FF2B5EF4-FFF2-40B4-BE49-F238E27FC236}">
                  <a16:creationId xmlns:a16="http://schemas.microsoft.com/office/drawing/2014/main" id="{FCCD2484-9520-4F25-8510-C29118D68A7A}"/>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46" name="Straight Connector 45">
              <a:extLst>
                <a:ext uri="{FF2B5EF4-FFF2-40B4-BE49-F238E27FC236}">
                  <a16:creationId xmlns:a16="http://schemas.microsoft.com/office/drawing/2014/main" id="{7EEBBD16-EC20-48D7-A806-E1DBF9D56A25}"/>
                </a:ext>
              </a:extLst>
            </p:cNvPr>
            <p:cNvCxnSpPr>
              <a:cxnSpLocks/>
            </p:cNvCxnSpPr>
            <p:nvPr/>
          </p:nvCxnSpPr>
          <p:spPr bwMode="ltGray">
            <a:xfrm flipH="1">
              <a:off x="8269317" y="6332538"/>
              <a:ext cx="540023" cy="540023"/>
            </a:xfrm>
            <a:prstGeom prst="line">
              <a:avLst/>
            </a:prstGeom>
            <a:ln w="12700" cap="rnd">
              <a:solidFill>
                <a:sysClr val="window" lastClr="FFFFFF"/>
              </a:solidFill>
            </a:ln>
          </p:spPr>
        </p:cxnSp>
        <p:cxnSp>
          <p:nvCxnSpPr>
            <p:cNvPr id="47" name="Straight Connector 46">
              <a:extLst>
                <a:ext uri="{FF2B5EF4-FFF2-40B4-BE49-F238E27FC236}">
                  <a16:creationId xmlns:a16="http://schemas.microsoft.com/office/drawing/2014/main" id="{4BBD0E55-7B43-4AA6-96EB-3B077F26C425}"/>
                </a:ext>
              </a:extLst>
            </p:cNvPr>
            <p:cNvCxnSpPr>
              <a:cxnSpLocks/>
            </p:cNvCxnSpPr>
            <p:nvPr/>
          </p:nvCxnSpPr>
          <p:spPr bwMode="ltGray">
            <a:xfrm flipH="1">
              <a:off x="8599918" y="6332538"/>
              <a:ext cx="540023" cy="540023"/>
            </a:xfrm>
            <a:prstGeom prst="line">
              <a:avLst/>
            </a:prstGeom>
            <a:ln w="12700" cap="rnd">
              <a:solidFill>
                <a:sysClr val="window" lastClr="FFFFFF"/>
              </a:solidFill>
            </a:ln>
          </p:spPr>
        </p:cxnSp>
        <p:cxnSp>
          <p:nvCxnSpPr>
            <p:cNvPr id="48" name="Straight Connector 47">
              <a:extLst>
                <a:ext uri="{FF2B5EF4-FFF2-40B4-BE49-F238E27FC236}">
                  <a16:creationId xmlns:a16="http://schemas.microsoft.com/office/drawing/2014/main" id="{6B678C62-D7F3-4929-BFC5-D21E0C9F46E7}"/>
                </a:ext>
              </a:extLst>
            </p:cNvPr>
            <p:cNvCxnSpPr>
              <a:cxnSpLocks/>
            </p:cNvCxnSpPr>
            <p:nvPr/>
          </p:nvCxnSpPr>
          <p:spPr bwMode="ltGray">
            <a:xfrm flipH="1">
              <a:off x="8930519" y="6332538"/>
              <a:ext cx="540023" cy="540023"/>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6E4813D3-B02C-484E-9FF7-5F4D1B199A32}"/>
                </a:ext>
              </a:extLst>
            </p:cNvPr>
            <p:cNvCxnSpPr>
              <a:cxnSpLocks/>
            </p:cNvCxnSpPr>
            <p:nvPr/>
          </p:nvCxnSpPr>
          <p:spPr bwMode="ltGray">
            <a:xfrm flipH="1">
              <a:off x="9261120" y="6332538"/>
              <a:ext cx="540023" cy="540023"/>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79AA50E4-A39B-4F85-BD4C-C6D8CDC28BB4}"/>
                </a:ext>
              </a:extLst>
            </p:cNvPr>
            <p:cNvCxnSpPr>
              <a:cxnSpLocks/>
            </p:cNvCxnSpPr>
            <p:nvPr/>
          </p:nvCxnSpPr>
          <p:spPr bwMode="ltGray">
            <a:xfrm flipH="1">
              <a:off x="9591721" y="6332538"/>
              <a:ext cx="540023" cy="540023"/>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35E17B72-25CF-4619-9776-B5CD39AE2D21}"/>
                </a:ext>
              </a:extLst>
            </p:cNvPr>
            <p:cNvCxnSpPr>
              <a:cxnSpLocks/>
            </p:cNvCxnSpPr>
            <p:nvPr/>
          </p:nvCxnSpPr>
          <p:spPr bwMode="ltGray">
            <a:xfrm flipH="1">
              <a:off x="9922319" y="6332538"/>
              <a:ext cx="540023" cy="540023"/>
            </a:xfrm>
            <a:prstGeom prst="line">
              <a:avLst/>
            </a:prstGeom>
            <a:ln w="12700" cap="rnd">
              <a:solidFill>
                <a:sysClr val="window" lastClr="FFFFFF"/>
              </a:solidFill>
            </a:ln>
          </p:spPr>
        </p:cxnSp>
      </p:grpSp>
      <p:sp>
        <p:nvSpPr>
          <p:cNvPr id="76" name="Rectangle 75">
            <a:extLst>
              <a:ext uri="{FF2B5EF4-FFF2-40B4-BE49-F238E27FC236}">
                <a16:creationId xmlns:a16="http://schemas.microsoft.com/office/drawing/2014/main" id="{AA4CFB93-EDFC-42A1-AABA-5EF02C1DA059}"/>
              </a:ext>
            </a:extLst>
          </p:cNvPr>
          <p:cNvSpPr/>
          <p:nvPr/>
        </p:nvSpPr>
        <p:spPr>
          <a:xfrm>
            <a:off x="1428750" y="781050"/>
            <a:ext cx="6331092" cy="3623310"/>
          </a:xfrm>
          <a:prstGeom prst="rect">
            <a:avLst/>
          </a:prstGeom>
          <a:solidFill>
            <a:schemeClr val="bg2"/>
          </a:solidFill>
          <a:ln w="152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200" dirty="0">
              <a:latin typeface="+mn-lt"/>
            </a:endParaRPr>
          </a:p>
        </p:txBody>
      </p:sp>
      <p:pic>
        <p:nvPicPr>
          <p:cNvPr id="40" name="Picture 39">
            <a:extLst>
              <a:ext uri="{FF2B5EF4-FFF2-40B4-BE49-F238E27FC236}">
                <a16:creationId xmlns:a16="http://schemas.microsoft.com/office/drawing/2014/main" id="{5FDB73E3-0C09-4934-A321-4EDC642A4ACA}"/>
              </a:ext>
            </a:extLst>
          </p:cNvPr>
          <p:cNvPicPr>
            <a:picLocks noChangeAspect="1"/>
          </p:cNvPicPr>
          <p:nvPr/>
        </p:nvPicPr>
        <p:blipFill rotWithShape="1">
          <a:blip r:embed="rId5"/>
          <a:srcRect b="13974"/>
          <a:stretch/>
        </p:blipFill>
        <p:spPr>
          <a:xfrm>
            <a:off x="1257300" y="577726"/>
            <a:ext cx="6629400" cy="4565774"/>
          </a:xfrm>
          <a:prstGeom prst="rect">
            <a:avLst/>
          </a:prstGeom>
        </p:spPr>
      </p:pic>
      <p:sp>
        <p:nvSpPr>
          <p:cNvPr id="80" name="Picture Placeholder 62">
            <a:extLst>
              <a:ext uri="{FF2B5EF4-FFF2-40B4-BE49-F238E27FC236}">
                <a16:creationId xmlns:a16="http://schemas.microsoft.com/office/drawing/2014/main" id="{CDFD7D4B-8CD7-4444-8C99-62715D07D0E2}"/>
              </a:ext>
            </a:extLst>
          </p:cNvPr>
          <p:cNvSpPr>
            <a:spLocks noGrp="1"/>
          </p:cNvSpPr>
          <p:nvPr>
            <p:ph type="pic" sz="quarter" idx="14" hasCustomPrompt="1"/>
          </p:nvPr>
        </p:nvSpPr>
        <p:spPr bwMode="ltGray">
          <a:xfrm>
            <a:off x="1457722" y="794905"/>
            <a:ext cx="6228557" cy="3497696"/>
          </a:xfrm>
          <a:prstGeom prst="roundRect">
            <a:avLst>
              <a:gd name="adj" fmla="val 0"/>
            </a:avLst>
          </a:prstGeom>
          <a:solidFill>
            <a:schemeClr val="bg2"/>
          </a:solidFill>
          <a:ln>
            <a:noFill/>
          </a:ln>
        </p:spPr>
        <p:style>
          <a:lnRef idx="2">
            <a:schemeClr val="dk1"/>
          </a:lnRef>
          <a:fillRef idx="1">
            <a:schemeClr val="lt1"/>
          </a:fillRef>
          <a:effectRef idx="0">
            <a:schemeClr val="dk1"/>
          </a:effectRef>
          <a:fontRef idx="minor">
            <a:schemeClr val="dk1"/>
          </a:fontRef>
        </p:style>
        <p:txBody>
          <a:bodyPr vert="horz" lIns="0" tIns="0" rIns="0" bIns="0" rtlCol="0">
            <a:noAutofit/>
          </a:bodyPr>
          <a:lstStyle>
            <a:lvl1pPr>
              <a:defRPr lang="en-US">
                <a:latin typeface="+mn-lt"/>
              </a:defRPr>
            </a:lvl1pPr>
          </a:lstStyle>
          <a:p>
            <a:pPr lvl="0"/>
            <a:r>
              <a:rPr lang="en-US" dirty="0"/>
              <a:t> </a:t>
            </a:r>
          </a:p>
        </p:txBody>
      </p:sp>
      <p:sp>
        <p:nvSpPr>
          <p:cNvPr id="17" name="Rectangle 16">
            <a:extLst>
              <a:ext uri="{FF2B5EF4-FFF2-40B4-BE49-F238E27FC236}">
                <a16:creationId xmlns:a16="http://schemas.microsoft.com/office/drawing/2014/main" id="{79859552-4093-DD41-A9E5-21BD0D57D9F4}"/>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54750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hree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18" name="Picture Placeholder 17">
            <a:extLst>
              <a:ext uri="{FF2B5EF4-FFF2-40B4-BE49-F238E27FC236}">
                <a16:creationId xmlns:a16="http://schemas.microsoft.com/office/drawing/2014/main" id="{AA9A1606-3BBF-4934-A866-39887A1592B9}"/>
              </a:ext>
            </a:extLst>
          </p:cNvPr>
          <p:cNvSpPr>
            <a:spLocks noGrp="1" noChangeAspect="1"/>
          </p:cNvSpPr>
          <p:nvPr>
            <p:ph type="pic" sz="quarter" idx="17" hasCustomPrompt="1"/>
          </p:nvPr>
        </p:nvSpPr>
        <p:spPr>
          <a:xfrm>
            <a:off x="1375774"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09" name="Picture Placeholder 17">
            <a:extLst>
              <a:ext uri="{FF2B5EF4-FFF2-40B4-BE49-F238E27FC236}">
                <a16:creationId xmlns:a16="http://schemas.microsoft.com/office/drawing/2014/main" id="{39846354-ABAE-4593-81D2-A98C11A1E202}"/>
              </a:ext>
            </a:extLst>
          </p:cNvPr>
          <p:cNvSpPr>
            <a:spLocks noGrp="1" noChangeAspect="1"/>
          </p:cNvSpPr>
          <p:nvPr>
            <p:ph type="pic" sz="quarter" idx="18" hasCustomPrompt="1"/>
          </p:nvPr>
        </p:nvSpPr>
        <p:spPr>
          <a:xfrm>
            <a:off x="4252324"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10" name="Picture Placeholder 17">
            <a:extLst>
              <a:ext uri="{FF2B5EF4-FFF2-40B4-BE49-F238E27FC236}">
                <a16:creationId xmlns:a16="http://schemas.microsoft.com/office/drawing/2014/main" id="{DE23C4D1-FB16-405A-B585-860C1B7CDAA9}"/>
              </a:ext>
            </a:extLst>
          </p:cNvPr>
          <p:cNvSpPr>
            <a:spLocks noGrp="1" noChangeAspect="1"/>
          </p:cNvSpPr>
          <p:nvPr>
            <p:ph type="pic" sz="quarter" idx="19" hasCustomPrompt="1"/>
          </p:nvPr>
        </p:nvSpPr>
        <p:spPr>
          <a:xfrm>
            <a:off x="7128873"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4" name="Text Placeholder 3">
            <a:extLst>
              <a:ext uri="{FF2B5EF4-FFF2-40B4-BE49-F238E27FC236}">
                <a16:creationId xmlns:a16="http://schemas.microsoft.com/office/drawing/2014/main" id="{88F34020-B4B2-4F00-9AEB-BD9D4EF9652D}"/>
              </a:ext>
            </a:extLst>
          </p:cNvPr>
          <p:cNvSpPr>
            <a:spLocks noGrp="1"/>
          </p:cNvSpPr>
          <p:nvPr>
            <p:ph type="body" sz="half" idx="2" hasCustomPrompt="1"/>
          </p:nvPr>
        </p:nvSpPr>
        <p:spPr>
          <a:xfrm>
            <a:off x="681990" y="4014196"/>
            <a:ext cx="2026920" cy="614954"/>
          </a:xfrm>
        </p:spPr>
        <p:txBody>
          <a:bodyPr anchor="t">
            <a:noAutofit/>
          </a:bodyPr>
          <a:lstStyle>
            <a:lvl1pPr marL="0" indent="0" algn="ctr">
              <a:lnSpc>
                <a:spcPct val="80000"/>
              </a:lnSpc>
              <a:spcBef>
                <a:spcPts val="0"/>
              </a:spcBef>
              <a:spcAft>
                <a:spcPts val="0"/>
              </a:spcAft>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5" name="Text Placeholder 3">
            <a:extLst>
              <a:ext uri="{FF2B5EF4-FFF2-40B4-BE49-F238E27FC236}">
                <a16:creationId xmlns:a16="http://schemas.microsoft.com/office/drawing/2014/main" id="{8D11B652-4D9A-40C3-BBD0-DDC8AD6D02A8}"/>
              </a:ext>
            </a:extLst>
          </p:cNvPr>
          <p:cNvSpPr>
            <a:spLocks noGrp="1"/>
          </p:cNvSpPr>
          <p:nvPr>
            <p:ph type="body" sz="half" idx="14" hasCustomPrompt="1"/>
          </p:nvPr>
        </p:nvSpPr>
        <p:spPr>
          <a:xfrm>
            <a:off x="3558541" y="4014196"/>
            <a:ext cx="2026920"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6" name="Text Placeholder 3">
            <a:extLst>
              <a:ext uri="{FF2B5EF4-FFF2-40B4-BE49-F238E27FC236}">
                <a16:creationId xmlns:a16="http://schemas.microsoft.com/office/drawing/2014/main" id="{84E4269D-AA57-4666-A115-6F4E849A9DA7}"/>
              </a:ext>
            </a:extLst>
          </p:cNvPr>
          <p:cNvSpPr>
            <a:spLocks noGrp="1"/>
          </p:cNvSpPr>
          <p:nvPr>
            <p:ph type="body" sz="half" idx="15" hasCustomPrompt="1"/>
          </p:nvPr>
        </p:nvSpPr>
        <p:spPr>
          <a:xfrm>
            <a:off x="6435090" y="4014196"/>
            <a:ext cx="2026920"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27" name="Text Placeholder 3">
            <a:extLst>
              <a:ext uri="{FF2B5EF4-FFF2-40B4-BE49-F238E27FC236}">
                <a16:creationId xmlns:a16="http://schemas.microsoft.com/office/drawing/2014/main" id="{C300ABDE-36DC-4BEE-BB9C-60E2F773EA6C}"/>
              </a:ext>
            </a:extLst>
          </p:cNvPr>
          <p:cNvSpPr>
            <a:spLocks noGrp="1"/>
          </p:cNvSpPr>
          <p:nvPr>
            <p:ph type="body" sz="half" idx="16" hasCustomPrompt="1"/>
          </p:nvPr>
        </p:nvSpPr>
        <p:spPr>
          <a:xfrm>
            <a:off x="681990"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8" name="Text Placeholder 3">
            <a:extLst>
              <a:ext uri="{FF2B5EF4-FFF2-40B4-BE49-F238E27FC236}">
                <a16:creationId xmlns:a16="http://schemas.microsoft.com/office/drawing/2014/main" id="{2EC6930F-0A1E-4B25-8E37-7BC7B814C66B}"/>
              </a:ext>
            </a:extLst>
          </p:cNvPr>
          <p:cNvSpPr>
            <a:spLocks noGrp="1"/>
          </p:cNvSpPr>
          <p:nvPr>
            <p:ph type="body" sz="half" idx="20" hasCustomPrompt="1"/>
          </p:nvPr>
        </p:nvSpPr>
        <p:spPr>
          <a:xfrm>
            <a:off x="3558539"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29" name="Text Placeholder 3">
            <a:extLst>
              <a:ext uri="{FF2B5EF4-FFF2-40B4-BE49-F238E27FC236}">
                <a16:creationId xmlns:a16="http://schemas.microsoft.com/office/drawing/2014/main" id="{1647FB5B-8A31-4C47-9952-18A2C508D7FD}"/>
              </a:ext>
            </a:extLst>
          </p:cNvPr>
          <p:cNvSpPr>
            <a:spLocks noGrp="1"/>
          </p:cNvSpPr>
          <p:nvPr>
            <p:ph type="body" sz="half" idx="21" hasCustomPrompt="1"/>
          </p:nvPr>
        </p:nvSpPr>
        <p:spPr>
          <a:xfrm>
            <a:off x="6435089" y="1779116"/>
            <a:ext cx="2026920"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Title</a:t>
            </a:r>
          </a:p>
        </p:txBody>
      </p:sp>
      <p:sp>
        <p:nvSpPr>
          <p:cNvPr id="33" name="Circle: Hollow 32">
            <a:extLst>
              <a:ext uri="{FF2B5EF4-FFF2-40B4-BE49-F238E27FC236}">
                <a16:creationId xmlns:a16="http://schemas.microsoft.com/office/drawing/2014/main" id="{4BE64142-B90F-47F1-8BAA-03EF8C62A658}"/>
              </a:ext>
            </a:extLst>
          </p:cNvPr>
          <p:cNvSpPr/>
          <p:nvPr/>
        </p:nvSpPr>
        <p:spPr bwMode="ltGray">
          <a:xfrm>
            <a:off x="1018032" y="2477771"/>
            <a:ext cx="1354836" cy="135483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4" name="Circle: Hollow 33">
            <a:extLst>
              <a:ext uri="{FF2B5EF4-FFF2-40B4-BE49-F238E27FC236}">
                <a16:creationId xmlns:a16="http://schemas.microsoft.com/office/drawing/2014/main" id="{ABAF950F-9D9F-4B2D-A46D-F6BC74E1ABD5}"/>
              </a:ext>
            </a:extLst>
          </p:cNvPr>
          <p:cNvSpPr/>
          <p:nvPr/>
        </p:nvSpPr>
        <p:spPr bwMode="ltGray">
          <a:xfrm>
            <a:off x="3894582" y="2477771"/>
            <a:ext cx="1354836" cy="135483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5" name="Circle: Hollow 34">
            <a:extLst>
              <a:ext uri="{FF2B5EF4-FFF2-40B4-BE49-F238E27FC236}">
                <a16:creationId xmlns:a16="http://schemas.microsoft.com/office/drawing/2014/main" id="{E18B2375-1C40-4716-9D48-80820613580D}"/>
              </a:ext>
            </a:extLst>
          </p:cNvPr>
          <p:cNvSpPr/>
          <p:nvPr/>
        </p:nvSpPr>
        <p:spPr bwMode="ltGray">
          <a:xfrm>
            <a:off x="6771132" y="2477771"/>
            <a:ext cx="1354836" cy="135483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31" name="Text Placeholder 2">
            <a:extLst>
              <a:ext uri="{FF2B5EF4-FFF2-40B4-BE49-F238E27FC236}">
                <a16:creationId xmlns:a16="http://schemas.microsoft.com/office/drawing/2014/main" id="{5467C4A7-A9AE-48C0-95C3-464CBA8ADC6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98281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our Icons">
    <p:spTree>
      <p:nvGrpSpPr>
        <p:cNvPr id="1" name=""/>
        <p:cNvGrpSpPr/>
        <p:nvPr/>
      </p:nvGrpSpPr>
      <p:grpSpPr>
        <a:xfrm>
          <a:off x="0" y="0"/>
          <a:ext cx="0" cy="0"/>
          <a:chOff x="0" y="0"/>
          <a:chExt cx="0" cy="0"/>
        </a:xfrm>
      </p:grpSpPr>
      <p:sp>
        <p:nvSpPr>
          <p:cNvPr id="36" name="Title 6">
            <a:extLst>
              <a:ext uri="{FF2B5EF4-FFF2-40B4-BE49-F238E27FC236}">
                <a16:creationId xmlns:a16="http://schemas.microsoft.com/office/drawing/2014/main" id="{CCDC26BD-88F2-41D6-9A4A-21EFDFA3405B}"/>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104" name="Circle: Hollow 103">
            <a:extLst>
              <a:ext uri="{FF2B5EF4-FFF2-40B4-BE49-F238E27FC236}">
                <a16:creationId xmlns:a16="http://schemas.microsoft.com/office/drawing/2014/main" id="{E4D425BB-BEA3-4BE6-A321-5059FDEC4A3E}"/>
              </a:ext>
            </a:extLst>
          </p:cNvPr>
          <p:cNvSpPr/>
          <p:nvPr/>
        </p:nvSpPr>
        <p:spPr bwMode="ltGray">
          <a:xfrm>
            <a:off x="658463" y="2477771"/>
            <a:ext cx="1354836" cy="135483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7" name="Circle: Hollow 106">
            <a:extLst>
              <a:ext uri="{FF2B5EF4-FFF2-40B4-BE49-F238E27FC236}">
                <a16:creationId xmlns:a16="http://schemas.microsoft.com/office/drawing/2014/main" id="{CB0692FA-013F-46BE-A689-D7D169EF9498}"/>
              </a:ext>
            </a:extLst>
          </p:cNvPr>
          <p:cNvSpPr/>
          <p:nvPr/>
        </p:nvSpPr>
        <p:spPr bwMode="ltGray">
          <a:xfrm>
            <a:off x="2798063" y="2477771"/>
            <a:ext cx="1354836" cy="135483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0" name="Circle: Hollow 109">
            <a:extLst>
              <a:ext uri="{FF2B5EF4-FFF2-40B4-BE49-F238E27FC236}">
                <a16:creationId xmlns:a16="http://schemas.microsoft.com/office/drawing/2014/main" id="{5E41A512-D45E-423F-86EC-547C320CA3AA}"/>
              </a:ext>
            </a:extLst>
          </p:cNvPr>
          <p:cNvSpPr/>
          <p:nvPr/>
        </p:nvSpPr>
        <p:spPr bwMode="ltGray">
          <a:xfrm>
            <a:off x="4955477" y="2477771"/>
            <a:ext cx="1354836" cy="1354836"/>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3" name="Circle: Hollow 112">
            <a:extLst>
              <a:ext uri="{FF2B5EF4-FFF2-40B4-BE49-F238E27FC236}">
                <a16:creationId xmlns:a16="http://schemas.microsoft.com/office/drawing/2014/main" id="{D8D8EB4C-A570-4CFF-8762-D49C796B4E81}"/>
              </a:ext>
            </a:extLst>
          </p:cNvPr>
          <p:cNvSpPr/>
          <p:nvPr/>
        </p:nvSpPr>
        <p:spPr bwMode="ltGray">
          <a:xfrm>
            <a:off x="7112889" y="2477771"/>
            <a:ext cx="1354836" cy="1354836"/>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16" name="Text Placeholder 3">
            <a:extLst>
              <a:ext uri="{FF2B5EF4-FFF2-40B4-BE49-F238E27FC236}">
                <a16:creationId xmlns:a16="http://schemas.microsoft.com/office/drawing/2014/main" id="{9DC1DDFE-1C56-4F61-B9D5-7B11B63D8940}"/>
              </a:ext>
            </a:extLst>
          </p:cNvPr>
          <p:cNvSpPr>
            <a:spLocks noGrp="1"/>
          </p:cNvSpPr>
          <p:nvPr>
            <p:ph type="body" sz="half" idx="2" hasCustomPrompt="1"/>
          </p:nvPr>
        </p:nvSpPr>
        <p:spPr>
          <a:xfrm>
            <a:off x="514350" y="4014196"/>
            <a:ext cx="1643063" cy="614954"/>
          </a:xfrm>
        </p:spPr>
        <p:txBody>
          <a:bodyPr anchor="t">
            <a:noAutofit/>
          </a:bodyPr>
          <a:lstStyle>
            <a:lvl1pPr marL="0" indent="0" algn="ctr">
              <a:lnSpc>
                <a:spcPct val="80000"/>
              </a:lnSpc>
              <a:spcBef>
                <a:spcPts val="0"/>
              </a:spcBef>
              <a:spcAft>
                <a:spcPts val="0"/>
              </a:spcAft>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1374D2A2-7A84-4C21-B8A3-1A73254996A9}"/>
              </a:ext>
            </a:extLst>
          </p:cNvPr>
          <p:cNvSpPr>
            <a:spLocks noGrp="1"/>
          </p:cNvSpPr>
          <p:nvPr>
            <p:ph type="body" sz="half" idx="14" hasCustomPrompt="1"/>
          </p:nvPr>
        </p:nvSpPr>
        <p:spPr>
          <a:xfrm>
            <a:off x="2671763"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8" name="Text Placeholder 3">
            <a:extLst>
              <a:ext uri="{FF2B5EF4-FFF2-40B4-BE49-F238E27FC236}">
                <a16:creationId xmlns:a16="http://schemas.microsoft.com/office/drawing/2014/main" id="{A3D647A0-941E-49F8-8623-F3E8FA52F1AF}"/>
              </a:ext>
            </a:extLst>
          </p:cNvPr>
          <p:cNvSpPr>
            <a:spLocks noGrp="1"/>
          </p:cNvSpPr>
          <p:nvPr>
            <p:ph type="body" sz="half" idx="15" hasCustomPrompt="1"/>
          </p:nvPr>
        </p:nvSpPr>
        <p:spPr>
          <a:xfrm>
            <a:off x="4829175"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9" name="Text Placeholder 3">
            <a:extLst>
              <a:ext uri="{FF2B5EF4-FFF2-40B4-BE49-F238E27FC236}">
                <a16:creationId xmlns:a16="http://schemas.microsoft.com/office/drawing/2014/main" id="{4D2CE1E5-AC02-4FC1-83EB-CB6871314406}"/>
              </a:ext>
            </a:extLst>
          </p:cNvPr>
          <p:cNvSpPr>
            <a:spLocks noGrp="1"/>
          </p:cNvSpPr>
          <p:nvPr>
            <p:ph type="body" sz="half" idx="16" hasCustomPrompt="1"/>
          </p:nvPr>
        </p:nvSpPr>
        <p:spPr>
          <a:xfrm>
            <a:off x="514350"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0" name="Text Placeholder 3">
            <a:extLst>
              <a:ext uri="{FF2B5EF4-FFF2-40B4-BE49-F238E27FC236}">
                <a16:creationId xmlns:a16="http://schemas.microsoft.com/office/drawing/2014/main" id="{13D0BD23-BA70-4377-B934-067041BBDBE3}"/>
              </a:ext>
            </a:extLst>
          </p:cNvPr>
          <p:cNvSpPr>
            <a:spLocks noGrp="1"/>
          </p:cNvSpPr>
          <p:nvPr>
            <p:ph type="body" sz="half" idx="17" hasCustomPrompt="1"/>
          </p:nvPr>
        </p:nvSpPr>
        <p:spPr>
          <a:xfrm>
            <a:off x="2671764"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1" name="Text Placeholder 3">
            <a:extLst>
              <a:ext uri="{FF2B5EF4-FFF2-40B4-BE49-F238E27FC236}">
                <a16:creationId xmlns:a16="http://schemas.microsoft.com/office/drawing/2014/main" id="{199D1D8F-9712-43C5-BA98-5ED51592E3D5}"/>
              </a:ext>
            </a:extLst>
          </p:cNvPr>
          <p:cNvSpPr>
            <a:spLocks noGrp="1"/>
          </p:cNvSpPr>
          <p:nvPr>
            <p:ph type="body" sz="half" idx="18" hasCustomPrompt="1"/>
          </p:nvPr>
        </p:nvSpPr>
        <p:spPr>
          <a:xfrm>
            <a:off x="4829175"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22" name="Text Placeholder 3">
            <a:extLst>
              <a:ext uri="{FF2B5EF4-FFF2-40B4-BE49-F238E27FC236}">
                <a16:creationId xmlns:a16="http://schemas.microsoft.com/office/drawing/2014/main" id="{2928B1AE-3DD0-4A87-ABC3-44586857B0FE}"/>
              </a:ext>
            </a:extLst>
          </p:cNvPr>
          <p:cNvSpPr>
            <a:spLocks noGrp="1"/>
          </p:cNvSpPr>
          <p:nvPr>
            <p:ph type="body" sz="half" idx="19" hasCustomPrompt="1"/>
          </p:nvPr>
        </p:nvSpPr>
        <p:spPr>
          <a:xfrm>
            <a:off x="6986587" y="4014196"/>
            <a:ext cx="1643063" cy="614954"/>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35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23" name="Text Placeholder 3">
            <a:extLst>
              <a:ext uri="{FF2B5EF4-FFF2-40B4-BE49-F238E27FC236}">
                <a16:creationId xmlns:a16="http://schemas.microsoft.com/office/drawing/2014/main" id="{C5993C71-1F9F-4C0F-A345-0635094A279E}"/>
              </a:ext>
            </a:extLst>
          </p:cNvPr>
          <p:cNvSpPr>
            <a:spLocks noGrp="1"/>
          </p:cNvSpPr>
          <p:nvPr>
            <p:ph type="body" sz="half" idx="20" hasCustomPrompt="1"/>
          </p:nvPr>
        </p:nvSpPr>
        <p:spPr>
          <a:xfrm>
            <a:off x="6986589" y="1779116"/>
            <a:ext cx="1643062" cy="517065"/>
          </a:xfrm>
        </p:spPr>
        <p:txBody>
          <a:bodyPr anchor="b"/>
          <a:lstStyle>
            <a:lvl1pPr marL="0" indent="0" algn="ctr">
              <a:lnSpc>
                <a:spcPct val="80000"/>
              </a:lnSpc>
              <a:spcBef>
                <a:spcPts val="0"/>
              </a:spcBef>
              <a:spcAft>
                <a:spcPts val="0"/>
              </a:spcAft>
              <a:buNone/>
              <a:defRPr lang="en-US" sz="18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a:t>
            </a:r>
            <a:br>
              <a:rPr lang="en-US" dirty="0"/>
            </a:br>
            <a:r>
              <a:rPr lang="en-US" dirty="0"/>
              <a:t>Title</a:t>
            </a:r>
          </a:p>
        </p:txBody>
      </p:sp>
      <p:sp>
        <p:nvSpPr>
          <p:cNvPr id="134" name="Picture Placeholder 17">
            <a:extLst>
              <a:ext uri="{FF2B5EF4-FFF2-40B4-BE49-F238E27FC236}">
                <a16:creationId xmlns:a16="http://schemas.microsoft.com/office/drawing/2014/main" id="{0DEC8E90-6C18-45A4-A09B-452E4D435FA2}"/>
              </a:ext>
            </a:extLst>
          </p:cNvPr>
          <p:cNvSpPr>
            <a:spLocks noGrp="1" noChangeAspect="1"/>
          </p:cNvSpPr>
          <p:nvPr>
            <p:ph type="pic" sz="quarter" idx="21" hasCustomPrompt="1"/>
          </p:nvPr>
        </p:nvSpPr>
        <p:spPr>
          <a:xfrm>
            <a:off x="1016206"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5" name="Picture Placeholder 17">
            <a:extLst>
              <a:ext uri="{FF2B5EF4-FFF2-40B4-BE49-F238E27FC236}">
                <a16:creationId xmlns:a16="http://schemas.microsoft.com/office/drawing/2014/main" id="{B526C294-4E4B-48B9-9B89-1662155E4861}"/>
              </a:ext>
            </a:extLst>
          </p:cNvPr>
          <p:cNvSpPr>
            <a:spLocks noGrp="1" noChangeAspect="1"/>
          </p:cNvSpPr>
          <p:nvPr>
            <p:ph type="pic" sz="quarter" idx="22" hasCustomPrompt="1"/>
          </p:nvPr>
        </p:nvSpPr>
        <p:spPr>
          <a:xfrm>
            <a:off x="3155806"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6" name="Picture Placeholder 17">
            <a:extLst>
              <a:ext uri="{FF2B5EF4-FFF2-40B4-BE49-F238E27FC236}">
                <a16:creationId xmlns:a16="http://schemas.microsoft.com/office/drawing/2014/main" id="{317DA5A7-C9CD-4E57-A99C-E3138CF67C4C}"/>
              </a:ext>
            </a:extLst>
          </p:cNvPr>
          <p:cNvSpPr>
            <a:spLocks noGrp="1" noChangeAspect="1"/>
          </p:cNvSpPr>
          <p:nvPr>
            <p:ph type="pic" sz="quarter" idx="23" hasCustomPrompt="1"/>
          </p:nvPr>
        </p:nvSpPr>
        <p:spPr>
          <a:xfrm>
            <a:off x="5313219"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137" name="Picture Placeholder 17">
            <a:extLst>
              <a:ext uri="{FF2B5EF4-FFF2-40B4-BE49-F238E27FC236}">
                <a16:creationId xmlns:a16="http://schemas.microsoft.com/office/drawing/2014/main" id="{EFA016FB-2972-4BBA-BC15-241FE75D79CD}"/>
              </a:ext>
            </a:extLst>
          </p:cNvPr>
          <p:cNvSpPr>
            <a:spLocks noGrp="1" noChangeAspect="1"/>
          </p:cNvSpPr>
          <p:nvPr>
            <p:ph type="pic" sz="quarter" idx="24" hasCustomPrompt="1"/>
          </p:nvPr>
        </p:nvSpPr>
        <p:spPr>
          <a:xfrm>
            <a:off x="7470631" y="2836292"/>
            <a:ext cx="639353" cy="637794"/>
          </a:xfrm>
        </p:spPr>
        <p:txBody>
          <a:bodyPr/>
          <a:lstStyle>
            <a:lvl1pPr algn="ctr">
              <a:defRPr sz="1350">
                <a:solidFill>
                  <a:schemeClr val="bg2">
                    <a:lumMod val="50000"/>
                  </a:schemeClr>
                </a:solidFill>
                <a:latin typeface="+mn-lt"/>
              </a:defRPr>
            </a:lvl1pPr>
          </a:lstStyle>
          <a:p>
            <a:r>
              <a:rPr lang="en-US" dirty="0"/>
              <a:t>Icon</a:t>
            </a:r>
          </a:p>
        </p:txBody>
      </p:sp>
      <p:sp>
        <p:nvSpPr>
          <p:cNvPr id="27" name="Text Placeholder 2">
            <a:extLst>
              <a:ext uri="{FF2B5EF4-FFF2-40B4-BE49-F238E27FC236}">
                <a16:creationId xmlns:a16="http://schemas.microsoft.com/office/drawing/2014/main" id="{B5A30497-EF49-41E0-9C0A-4832F5A3510D}"/>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63602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Five Icons">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7F5BB712-B3C5-4BA5-8614-846F6BB518D2}"/>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endParaRPr lang="en-US" dirty="0"/>
          </a:p>
        </p:txBody>
      </p:sp>
      <p:sp>
        <p:nvSpPr>
          <p:cNvPr id="84" name="Circle: Hollow 83">
            <a:extLst>
              <a:ext uri="{FF2B5EF4-FFF2-40B4-BE49-F238E27FC236}">
                <a16:creationId xmlns:a16="http://schemas.microsoft.com/office/drawing/2014/main" id="{14F5B57B-43A0-4745-A733-05A791543E79}"/>
              </a:ext>
            </a:extLst>
          </p:cNvPr>
          <p:cNvSpPr/>
          <p:nvPr/>
        </p:nvSpPr>
        <p:spPr bwMode="ltGray">
          <a:xfrm>
            <a:off x="572543" y="2444918"/>
            <a:ext cx="1095196" cy="1095196"/>
          </a:xfrm>
          <a:prstGeom prst="donut">
            <a:avLst>
              <a:gd name="adj" fmla="val 4877"/>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87" name="Circle: Hollow 86">
            <a:extLst>
              <a:ext uri="{FF2B5EF4-FFF2-40B4-BE49-F238E27FC236}">
                <a16:creationId xmlns:a16="http://schemas.microsoft.com/office/drawing/2014/main" id="{0586841A-ADB4-4BF7-9383-C184137ADD31}"/>
              </a:ext>
            </a:extLst>
          </p:cNvPr>
          <p:cNvSpPr/>
          <p:nvPr/>
        </p:nvSpPr>
        <p:spPr bwMode="ltGray">
          <a:xfrm>
            <a:off x="2298473" y="2444918"/>
            <a:ext cx="1095196" cy="1095196"/>
          </a:xfrm>
          <a:prstGeom prst="donut">
            <a:avLst>
              <a:gd name="adj" fmla="val 4877"/>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0" name="Circle: Hollow 89">
            <a:extLst>
              <a:ext uri="{FF2B5EF4-FFF2-40B4-BE49-F238E27FC236}">
                <a16:creationId xmlns:a16="http://schemas.microsoft.com/office/drawing/2014/main" id="{F9BC439F-0FD6-4C14-8A36-E4F8FA301014}"/>
              </a:ext>
            </a:extLst>
          </p:cNvPr>
          <p:cNvSpPr/>
          <p:nvPr/>
        </p:nvSpPr>
        <p:spPr bwMode="ltGray">
          <a:xfrm>
            <a:off x="4017868" y="2444917"/>
            <a:ext cx="1108265" cy="1108265"/>
          </a:xfrm>
          <a:prstGeom prst="donut">
            <a:avLst>
              <a:gd name="adj" fmla="val 4877"/>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3" name="Circle: Hollow 92">
            <a:extLst>
              <a:ext uri="{FF2B5EF4-FFF2-40B4-BE49-F238E27FC236}">
                <a16:creationId xmlns:a16="http://schemas.microsoft.com/office/drawing/2014/main" id="{B1383934-C5D5-4D78-95DD-F12A16D746B1}"/>
              </a:ext>
            </a:extLst>
          </p:cNvPr>
          <p:cNvSpPr/>
          <p:nvPr/>
        </p:nvSpPr>
        <p:spPr bwMode="ltGray">
          <a:xfrm>
            <a:off x="5743798" y="2444917"/>
            <a:ext cx="1108265" cy="1108265"/>
          </a:xfrm>
          <a:prstGeom prst="donut">
            <a:avLst>
              <a:gd name="adj" fmla="val 4877"/>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96" name="Circle: Hollow 95">
            <a:extLst>
              <a:ext uri="{FF2B5EF4-FFF2-40B4-BE49-F238E27FC236}">
                <a16:creationId xmlns:a16="http://schemas.microsoft.com/office/drawing/2014/main" id="{9D3AD961-14C0-412A-8C5A-41E08C45D047}"/>
              </a:ext>
            </a:extLst>
          </p:cNvPr>
          <p:cNvSpPr/>
          <p:nvPr/>
        </p:nvSpPr>
        <p:spPr bwMode="ltGray">
          <a:xfrm>
            <a:off x="7469727" y="2444917"/>
            <a:ext cx="1108265" cy="1108265"/>
          </a:xfrm>
          <a:prstGeom prst="donut">
            <a:avLst>
              <a:gd name="adj" fmla="val 4877"/>
            </a:avLst>
          </a:prstGeom>
          <a:gradFill flip="none" rotWithShape="1">
            <a:gsLst>
              <a:gs pos="100000">
                <a:srgbClr val="006AAD"/>
              </a:gs>
              <a:gs pos="0">
                <a:srgbClr val="00ACD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15" noProof="0" dirty="0">
              <a:solidFill>
                <a:schemeClr val="lt1"/>
              </a:solidFill>
              <a:latin typeface="+mn-lt"/>
              <a:hlinkClick r:id="rId2">
                <a:extLst>
                  <a:ext uri="{A12FA001-AC4F-418D-AE19-62706E023703}">
                    <ahyp:hlinkClr xmlns:ahyp="http://schemas.microsoft.com/office/drawing/2018/hyperlinkcolor" val="tx"/>
                  </a:ext>
                </a:extLst>
              </a:hlinkClick>
            </a:endParaRPr>
          </a:p>
        </p:txBody>
      </p:sp>
      <p:sp>
        <p:nvSpPr>
          <p:cNvPr id="108" name="Text Placeholder 3">
            <a:extLst>
              <a:ext uri="{FF2B5EF4-FFF2-40B4-BE49-F238E27FC236}">
                <a16:creationId xmlns:a16="http://schemas.microsoft.com/office/drawing/2014/main" id="{11671A09-4EF2-4A4D-B079-3BF41C0D77AE}"/>
              </a:ext>
            </a:extLst>
          </p:cNvPr>
          <p:cNvSpPr>
            <a:spLocks noGrp="1"/>
          </p:cNvSpPr>
          <p:nvPr>
            <p:ph type="body" sz="half" idx="2" hasCustomPrompt="1"/>
          </p:nvPr>
        </p:nvSpPr>
        <p:spPr>
          <a:xfrm>
            <a:off x="51435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09" name="Text Placeholder 3">
            <a:extLst>
              <a:ext uri="{FF2B5EF4-FFF2-40B4-BE49-F238E27FC236}">
                <a16:creationId xmlns:a16="http://schemas.microsoft.com/office/drawing/2014/main" id="{B400E2F8-C0B7-447E-A765-6CEC94D5D39E}"/>
              </a:ext>
            </a:extLst>
          </p:cNvPr>
          <p:cNvSpPr>
            <a:spLocks noGrp="1"/>
          </p:cNvSpPr>
          <p:nvPr>
            <p:ph type="body" sz="half" idx="16" hasCustomPrompt="1"/>
          </p:nvPr>
        </p:nvSpPr>
        <p:spPr>
          <a:xfrm>
            <a:off x="514350" y="1775383"/>
            <a:ext cx="1211580" cy="517065"/>
          </a:xfrm>
        </p:spPr>
        <p:txBody>
          <a:bodyPr anchor="b"/>
          <a:lstStyle>
            <a:lvl1pPr marL="0" indent="0" algn="ctr">
              <a:lnSpc>
                <a:spcPct val="80000"/>
              </a:lnSpc>
              <a:spcBef>
                <a:spcPts val="0"/>
              </a:spcBef>
              <a:spcAft>
                <a:spcPts val="0"/>
              </a:spcAft>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0" name="Text Placeholder 3">
            <a:extLst>
              <a:ext uri="{FF2B5EF4-FFF2-40B4-BE49-F238E27FC236}">
                <a16:creationId xmlns:a16="http://schemas.microsoft.com/office/drawing/2014/main" id="{4989E4A6-8EE3-4A49-843E-231F07B45E82}"/>
              </a:ext>
            </a:extLst>
          </p:cNvPr>
          <p:cNvSpPr>
            <a:spLocks noGrp="1"/>
          </p:cNvSpPr>
          <p:nvPr>
            <p:ph type="body" sz="half" idx="17" hasCustomPrompt="1"/>
          </p:nvPr>
        </p:nvSpPr>
        <p:spPr>
          <a:xfrm>
            <a:off x="224028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1" name="Text Placeholder 3">
            <a:extLst>
              <a:ext uri="{FF2B5EF4-FFF2-40B4-BE49-F238E27FC236}">
                <a16:creationId xmlns:a16="http://schemas.microsoft.com/office/drawing/2014/main" id="{36E9CE4C-0706-4CBD-B9AD-6924ABEC9EBC}"/>
              </a:ext>
            </a:extLst>
          </p:cNvPr>
          <p:cNvSpPr>
            <a:spLocks noGrp="1"/>
          </p:cNvSpPr>
          <p:nvPr>
            <p:ph type="body" sz="half" idx="18" hasCustomPrompt="1"/>
          </p:nvPr>
        </p:nvSpPr>
        <p:spPr>
          <a:xfrm>
            <a:off x="224028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2" name="Text Placeholder 3">
            <a:extLst>
              <a:ext uri="{FF2B5EF4-FFF2-40B4-BE49-F238E27FC236}">
                <a16:creationId xmlns:a16="http://schemas.microsoft.com/office/drawing/2014/main" id="{750E89A0-C13A-4272-A593-AD5D6BE03042}"/>
              </a:ext>
            </a:extLst>
          </p:cNvPr>
          <p:cNvSpPr>
            <a:spLocks noGrp="1"/>
          </p:cNvSpPr>
          <p:nvPr>
            <p:ph type="body" sz="half" idx="19" hasCustomPrompt="1"/>
          </p:nvPr>
        </p:nvSpPr>
        <p:spPr>
          <a:xfrm>
            <a:off x="396621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3" name="Text Placeholder 3">
            <a:extLst>
              <a:ext uri="{FF2B5EF4-FFF2-40B4-BE49-F238E27FC236}">
                <a16:creationId xmlns:a16="http://schemas.microsoft.com/office/drawing/2014/main" id="{1796243C-8F5A-4444-AC55-0D22C3E366E4}"/>
              </a:ext>
            </a:extLst>
          </p:cNvPr>
          <p:cNvSpPr>
            <a:spLocks noGrp="1"/>
          </p:cNvSpPr>
          <p:nvPr>
            <p:ph type="body" sz="half" idx="20" hasCustomPrompt="1"/>
          </p:nvPr>
        </p:nvSpPr>
        <p:spPr>
          <a:xfrm>
            <a:off x="396621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4" name="Text Placeholder 3">
            <a:extLst>
              <a:ext uri="{FF2B5EF4-FFF2-40B4-BE49-F238E27FC236}">
                <a16:creationId xmlns:a16="http://schemas.microsoft.com/office/drawing/2014/main" id="{3AEF17FA-52BC-4AEA-902B-262AB6E76728}"/>
              </a:ext>
            </a:extLst>
          </p:cNvPr>
          <p:cNvSpPr>
            <a:spLocks noGrp="1"/>
          </p:cNvSpPr>
          <p:nvPr>
            <p:ph type="body" sz="half" idx="21" hasCustomPrompt="1"/>
          </p:nvPr>
        </p:nvSpPr>
        <p:spPr>
          <a:xfrm>
            <a:off x="5692140" y="3774461"/>
            <a:ext cx="1211580" cy="854688"/>
          </a:xfrm>
        </p:spPr>
        <p:txBody>
          <a:bodyPr anchor="t">
            <a:noAutofit/>
          </a:bodyPr>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5" name="Text Placeholder 3">
            <a:extLst>
              <a:ext uri="{FF2B5EF4-FFF2-40B4-BE49-F238E27FC236}">
                <a16:creationId xmlns:a16="http://schemas.microsoft.com/office/drawing/2014/main" id="{1B7469C2-A188-4795-A4F3-D3080571329D}"/>
              </a:ext>
            </a:extLst>
          </p:cNvPr>
          <p:cNvSpPr>
            <a:spLocks noGrp="1"/>
          </p:cNvSpPr>
          <p:nvPr>
            <p:ph type="body" sz="half" idx="22" hasCustomPrompt="1"/>
          </p:nvPr>
        </p:nvSpPr>
        <p:spPr>
          <a:xfrm>
            <a:off x="569214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16" name="Text Placeholder 3">
            <a:extLst>
              <a:ext uri="{FF2B5EF4-FFF2-40B4-BE49-F238E27FC236}">
                <a16:creationId xmlns:a16="http://schemas.microsoft.com/office/drawing/2014/main" id="{F7C96BE4-B13E-4211-BD85-DE45BA129298}"/>
              </a:ext>
            </a:extLst>
          </p:cNvPr>
          <p:cNvSpPr>
            <a:spLocks noGrp="1"/>
          </p:cNvSpPr>
          <p:nvPr>
            <p:ph type="body" sz="half" idx="23" hasCustomPrompt="1"/>
          </p:nvPr>
        </p:nvSpPr>
        <p:spPr>
          <a:xfrm>
            <a:off x="7418070" y="3774461"/>
            <a:ext cx="1211580" cy="854688"/>
          </a:xfrm>
        </p:spPr>
        <p:txBody>
          <a:bodyPr anchor="t">
            <a:noAutofit/>
          </a:bodyPr>
          <a:lstStyle>
            <a:lvl1pPr marL="0" indent="0" algn="ctr">
              <a:lnSpc>
                <a:spcPct val="80000"/>
              </a:lnSpc>
              <a:spcBef>
                <a:spcPts val="0"/>
              </a:spcBef>
              <a:spcAft>
                <a:spcPts val="0"/>
              </a:spcAft>
              <a:buNone/>
              <a:defRPr lang="en-US" sz="1200" kern="100" spc="-23" baseline="0" dirty="0">
                <a:solidFill>
                  <a:schemeClr val="bg2">
                    <a:lumMod val="50000"/>
                  </a:schemeClr>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description</a:t>
            </a:r>
          </a:p>
        </p:txBody>
      </p:sp>
      <p:sp>
        <p:nvSpPr>
          <p:cNvPr id="117" name="Text Placeholder 3">
            <a:extLst>
              <a:ext uri="{FF2B5EF4-FFF2-40B4-BE49-F238E27FC236}">
                <a16:creationId xmlns:a16="http://schemas.microsoft.com/office/drawing/2014/main" id="{0B418F7B-A3EA-4EAC-9814-F96D4158F321}"/>
              </a:ext>
            </a:extLst>
          </p:cNvPr>
          <p:cNvSpPr>
            <a:spLocks noGrp="1"/>
          </p:cNvSpPr>
          <p:nvPr>
            <p:ph type="body" sz="half" idx="24" hasCustomPrompt="1"/>
          </p:nvPr>
        </p:nvSpPr>
        <p:spPr>
          <a:xfrm>
            <a:off x="7418071" y="1775383"/>
            <a:ext cx="1211580" cy="517065"/>
          </a:xfrm>
        </p:spPr>
        <p:txBody>
          <a:bodyPr anchor="b"/>
          <a:lstStyle>
            <a:lvl1pPr marL="0" indent="0" algn="ctr" defTabSz="685800" rtl="0" eaLnBrk="1" latinLnBrk="0" hangingPunct="1">
              <a:lnSpc>
                <a:spcPct val="80000"/>
              </a:lnSpc>
              <a:spcBef>
                <a:spcPts val="0"/>
              </a:spcBef>
              <a:spcAft>
                <a:spcPts val="0"/>
              </a:spcAft>
              <a:buFont typeface="Arial" panose="020B0604020202020204" pitchFamily="34" charset="0"/>
              <a:buNone/>
              <a:defRPr lang="en-US" sz="1500" b="1" kern="100" spc="-38" baseline="0" dirty="0">
                <a:solidFill>
                  <a:schemeClr val="tx1"/>
                </a:solidFill>
                <a:latin typeface="+mn-lt"/>
                <a:ea typeface="+mn-ea"/>
                <a:cs typeface="+mn-cs"/>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marL="0" lvl="0" indent="0" algn="ctr" defTabSz="685800" rtl="0" eaLnBrk="1" latinLnBrk="0" hangingPunct="1">
              <a:lnSpc>
                <a:spcPct val="80000"/>
              </a:lnSpc>
              <a:spcBef>
                <a:spcPts val="0"/>
              </a:spcBef>
              <a:spcAft>
                <a:spcPts val="0"/>
              </a:spcAft>
              <a:buFont typeface="Arial" panose="020B0604020202020204" pitchFamily="34" charset="0"/>
              <a:buNone/>
            </a:pPr>
            <a:r>
              <a:rPr lang="en-US" dirty="0"/>
              <a:t>Icon </a:t>
            </a:r>
            <a:br>
              <a:rPr lang="en-US" dirty="0"/>
            </a:br>
            <a:r>
              <a:rPr lang="en-US" dirty="0"/>
              <a:t>Title</a:t>
            </a:r>
          </a:p>
        </p:txBody>
      </p:sp>
      <p:sp>
        <p:nvSpPr>
          <p:cNvPr id="121" name="Picture Placeholder 17">
            <a:extLst>
              <a:ext uri="{FF2B5EF4-FFF2-40B4-BE49-F238E27FC236}">
                <a16:creationId xmlns:a16="http://schemas.microsoft.com/office/drawing/2014/main" id="{525C5619-1CA2-4655-A294-636A36BD9A2B}"/>
              </a:ext>
            </a:extLst>
          </p:cNvPr>
          <p:cNvSpPr>
            <a:spLocks noGrp="1" noChangeAspect="1"/>
          </p:cNvSpPr>
          <p:nvPr>
            <p:ph type="pic" sz="quarter" idx="25" hasCustomPrompt="1"/>
          </p:nvPr>
        </p:nvSpPr>
        <p:spPr>
          <a:xfrm>
            <a:off x="83311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2" name="Picture Placeholder 17">
            <a:extLst>
              <a:ext uri="{FF2B5EF4-FFF2-40B4-BE49-F238E27FC236}">
                <a16:creationId xmlns:a16="http://schemas.microsoft.com/office/drawing/2014/main" id="{81C0248B-AF17-4BB5-8E72-1EDA1477759B}"/>
              </a:ext>
            </a:extLst>
          </p:cNvPr>
          <p:cNvSpPr>
            <a:spLocks noGrp="1" noChangeAspect="1"/>
          </p:cNvSpPr>
          <p:nvPr>
            <p:ph type="pic" sz="quarter" idx="26" hasCustomPrompt="1"/>
          </p:nvPr>
        </p:nvSpPr>
        <p:spPr>
          <a:xfrm>
            <a:off x="255904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3" name="Picture Placeholder 17">
            <a:extLst>
              <a:ext uri="{FF2B5EF4-FFF2-40B4-BE49-F238E27FC236}">
                <a16:creationId xmlns:a16="http://schemas.microsoft.com/office/drawing/2014/main" id="{20D9F549-3FEF-421E-9315-6560B3F80983}"/>
              </a:ext>
            </a:extLst>
          </p:cNvPr>
          <p:cNvSpPr>
            <a:spLocks noGrp="1" noChangeAspect="1"/>
          </p:cNvSpPr>
          <p:nvPr>
            <p:ph type="pic" sz="quarter" idx="27" hasCustomPrompt="1"/>
          </p:nvPr>
        </p:nvSpPr>
        <p:spPr>
          <a:xfrm>
            <a:off x="428497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4" name="Picture Placeholder 17">
            <a:extLst>
              <a:ext uri="{FF2B5EF4-FFF2-40B4-BE49-F238E27FC236}">
                <a16:creationId xmlns:a16="http://schemas.microsoft.com/office/drawing/2014/main" id="{D0FDEDA1-D189-40F0-BF33-2BE9EDDF4BCD}"/>
              </a:ext>
            </a:extLst>
          </p:cNvPr>
          <p:cNvSpPr>
            <a:spLocks noGrp="1" noChangeAspect="1"/>
          </p:cNvSpPr>
          <p:nvPr>
            <p:ph type="pic" sz="quarter" idx="28" hasCustomPrompt="1"/>
          </p:nvPr>
        </p:nvSpPr>
        <p:spPr>
          <a:xfrm>
            <a:off x="601090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125" name="Picture Placeholder 17">
            <a:extLst>
              <a:ext uri="{FF2B5EF4-FFF2-40B4-BE49-F238E27FC236}">
                <a16:creationId xmlns:a16="http://schemas.microsoft.com/office/drawing/2014/main" id="{BC747FB1-6AF4-4198-8D3B-7683ABDDA429}"/>
              </a:ext>
            </a:extLst>
          </p:cNvPr>
          <p:cNvSpPr>
            <a:spLocks noGrp="1" noChangeAspect="1"/>
          </p:cNvSpPr>
          <p:nvPr>
            <p:ph type="pic" sz="quarter" idx="29" hasCustomPrompt="1"/>
          </p:nvPr>
        </p:nvSpPr>
        <p:spPr>
          <a:xfrm>
            <a:off x="7736830" y="2712720"/>
            <a:ext cx="574061" cy="572660"/>
          </a:xfrm>
        </p:spPr>
        <p:txBody>
          <a:bodyPr/>
          <a:lstStyle>
            <a:lvl1pPr algn="ctr">
              <a:defRPr sz="1350">
                <a:solidFill>
                  <a:schemeClr val="bg2">
                    <a:lumMod val="50000"/>
                  </a:schemeClr>
                </a:solidFill>
                <a:latin typeface="+mn-lt"/>
              </a:defRPr>
            </a:lvl1pPr>
          </a:lstStyle>
          <a:p>
            <a:r>
              <a:rPr lang="en-US" dirty="0"/>
              <a:t>Icon</a:t>
            </a:r>
          </a:p>
        </p:txBody>
      </p:sp>
      <p:sp>
        <p:nvSpPr>
          <p:cNvPr id="31" name="Text Placeholder 2">
            <a:extLst>
              <a:ext uri="{FF2B5EF4-FFF2-40B4-BE49-F238E27FC236}">
                <a16:creationId xmlns:a16="http://schemas.microsoft.com/office/drawing/2014/main" id="{D559743F-0D93-441B-AFE5-79CCE40F01C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69373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Four Stats">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733A481-9879-4ED1-8744-E1B19D6E6C54}"/>
              </a:ext>
            </a:extLst>
          </p:cNvPr>
          <p:cNvSpPr>
            <a:spLocks noGrp="1"/>
          </p:cNvSpPr>
          <p:nvPr>
            <p:ph type="title"/>
          </p:nvPr>
        </p:nvSpPr>
        <p:spPr>
          <a:xfrm>
            <a:off x="514350" y="775624"/>
            <a:ext cx="8115300" cy="387799"/>
          </a:xfrm>
        </p:spPr>
        <p:txBody>
          <a:bodyPr/>
          <a:lstStyle>
            <a:lvl1pPr algn="l">
              <a:defRPr/>
            </a:lvl1pPr>
          </a:lstStyle>
          <a:p>
            <a:r>
              <a:rPr lang="en-US"/>
              <a:t>Click to edit Master title style</a:t>
            </a:r>
          </a:p>
        </p:txBody>
      </p:sp>
      <p:sp>
        <p:nvSpPr>
          <p:cNvPr id="43" name="Rectangle: Rounded Corners 42">
            <a:extLst>
              <a:ext uri="{FF2B5EF4-FFF2-40B4-BE49-F238E27FC236}">
                <a16:creationId xmlns:a16="http://schemas.microsoft.com/office/drawing/2014/main" id="{0404FD4D-78E2-4F1D-AF7D-456091E8E252}"/>
              </a:ext>
            </a:extLst>
          </p:cNvPr>
          <p:cNvSpPr/>
          <p:nvPr/>
        </p:nvSpPr>
        <p:spPr bwMode="ltGray">
          <a:xfrm>
            <a:off x="536972" y="3146071"/>
            <a:ext cx="1597818" cy="55286"/>
          </a:xfrm>
          <a:prstGeom prst="roundRect">
            <a:avLst>
              <a:gd name="adj" fmla="val 50000"/>
            </a:avLst>
          </a:prstGeom>
          <a:gradFill flip="none" rotWithShape="1">
            <a:gsLst>
              <a:gs pos="100000">
                <a:schemeClr val="accent4"/>
              </a:gs>
              <a:gs pos="0">
                <a:schemeClr val="accent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4" name="Rectangle: Rounded Corners 43">
            <a:extLst>
              <a:ext uri="{FF2B5EF4-FFF2-40B4-BE49-F238E27FC236}">
                <a16:creationId xmlns:a16="http://schemas.microsoft.com/office/drawing/2014/main" id="{DC0BC609-BFC6-4885-956A-928BA2776018}"/>
              </a:ext>
            </a:extLst>
          </p:cNvPr>
          <p:cNvSpPr/>
          <p:nvPr/>
        </p:nvSpPr>
        <p:spPr bwMode="ltGray">
          <a:xfrm>
            <a:off x="2694385" y="3146071"/>
            <a:ext cx="1597818" cy="55286"/>
          </a:xfrm>
          <a:prstGeom prst="roundRect">
            <a:avLst>
              <a:gd name="adj" fmla="val 50000"/>
            </a:avLst>
          </a:prstGeom>
          <a:gradFill flip="none" rotWithShape="1">
            <a:gsLst>
              <a:gs pos="100000">
                <a:schemeClr val="accent5"/>
              </a:gs>
              <a:gs pos="0">
                <a:schemeClr val="accent2"/>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5" name="Rectangle: Rounded Corners 44">
            <a:extLst>
              <a:ext uri="{FF2B5EF4-FFF2-40B4-BE49-F238E27FC236}">
                <a16:creationId xmlns:a16="http://schemas.microsoft.com/office/drawing/2014/main" id="{E06DC7F9-8847-48C6-8522-E29CB4E9FC79}"/>
              </a:ext>
            </a:extLst>
          </p:cNvPr>
          <p:cNvSpPr/>
          <p:nvPr/>
        </p:nvSpPr>
        <p:spPr bwMode="ltGray">
          <a:xfrm>
            <a:off x="4851797" y="3146071"/>
            <a:ext cx="1597818" cy="55286"/>
          </a:xfrm>
          <a:prstGeom prst="roundRect">
            <a:avLst>
              <a:gd name="adj" fmla="val 50000"/>
            </a:avLst>
          </a:prstGeom>
          <a:gradFill flip="none" rotWithShape="1">
            <a:gsLst>
              <a:gs pos="100000">
                <a:schemeClr val="accent6"/>
              </a:gs>
              <a:gs pos="0">
                <a:schemeClr val="accent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6" name="Rectangle: Rounded Corners 45">
            <a:extLst>
              <a:ext uri="{FF2B5EF4-FFF2-40B4-BE49-F238E27FC236}">
                <a16:creationId xmlns:a16="http://schemas.microsoft.com/office/drawing/2014/main" id="{A7DF5280-F1F5-4DCA-A38C-F7092805D40E}"/>
              </a:ext>
            </a:extLst>
          </p:cNvPr>
          <p:cNvSpPr/>
          <p:nvPr/>
        </p:nvSpPr>
        <p:spPr bwMode="ltGray">
          <a:xfrm>
            <a:off x="7009210" y="3146071"/>
            <a:ext cx="1597818" cy="55286"/>
          </a:xfrm>
          <a:prstGeom prst="roundRect">
            <a:avLst>
              <a:gd name="adj" fmla="val 50000"/>
            </a:avLst>
          </a:prstGeom>
          <a:gradFill flip="none" rotWithShape="1">
            <a:gsLst>
              <a:gs pos="100000">
                <a:srgbClr val="0096A1"/>
              </a:gs>
              <a:gs pos="0">
                <a:srgbClr val="02C7A9"/>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85000"/>
              </a:lnSpc>
            </a:pPr>
            <a:endParaRPr lang="en-US" sz="1200" kern="100" spc="-23" baseline="0" noProof="0" dirty="0">
              <a:solidFill>
                <a:schemeClr val="lt1"/>
              </a:solidFill>
              <a:latin typeface="+mn-lt"/>
            </a:endParaRPr>
          </a:p>
        </p:txBody>
      </p:sp>
      <p:sp>
        <p:nvSpPr>
          <p:cNvPr id="47" name="Text Placeholder 3">
            <a:extLst>
              <a:ext uri="{FF2B5EF4-FFF2-40B4-BE49-F238E27FC236}">
                <a16:creationId xmlns:a16="http://schemas.microsoft.com/office/drawing/2014/main" id="{0363CE2F-EC89-4EC2-BF73-937C47122C4D}"/>
              </a:ext>
            </a:extLst>
          </p:cNvPr>
          <p:cNvSpPr>
            <a:spLocks noGrp="1"/>
          </p:cNvSpPr>
          <p:nvPr>
            <p:ph type="body" sz="half" idx="2" hasCustomPrompt="1"/>
          </p:nvPr>
        </p:nvSpPr>
        <p:spPr>
          <a:xfrm>
            <a:off x="514350"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48" name="Text Placeholder 3">
            <a:extLst>
              <a:ext uri="{FF2B5EF4-FFF2-40B4-BE49-F238E27FC236}">
                <a16:creationId xmlns:a16="http://schemas.microsoft.com/office/drawing/2014/main" id="{E0ECCD37-779B-423D-BE16-47B24098B834}"/>
              </a:ext>
            </a:extLst>
          </p:cNvPr>
          <p:cNvSpPr>
            <a:spLocks noGrp="1"/>
          </p:cNvSpPr>
          <p:nvPr>
            <p:ph type="body" sz="half" idx="16" hasCustomPrompt="1"/>
          </p:nvPr>
        </p:nvSpPr>
        <p:spPr>
          <a:xfrm>
            <a:off x="514350"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49" name="Text Placeholder 3">
            <a:extLst>
              <a:ext uri="{FF2B5EF4-FFF2-40B4-BE49-F238E27FC236}">
                <a16:creationId xmlns:a16="http://schemas.microsoft.com/office/drawing/2014/main" id="{CD7F1718-23ED-41DE-BB26-E9A9A505ECC9}"/>
              </a:ext>
            </a:extLst>
          </p:cNvPr>
          <p:cNvSpPr>
            <a:spLocks noGrp="1"/>
          </p:cNvSpPr>
          <p:nvPr>
            <p:ph type="body" sz="half" idx="17" hasCustomPrompt="1"/>
          </p:nvPr>
        </p:nvSpPr>
        <p:spPr>
          <a:xfrm>
            <a:off x="2671762"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0" name="Text Placeholder 3">
            <a:extLst>
              <a:ext uri="{FF2B5EF4-FFF2-40B4-BE49-F238E27FC236}">
                <a16:creationId xmlns:a16="http://schemas.microsoft.com/office/drawing/2014/main" id="{AAE6D57F-D4B7-4279-9D31-550AAED8A63E}"/>
              </a:ext>
            </a:extLst>
          </p:cNvPr>
          <p:cNvSpPr>
            <a:spLocks noGrp="1"/>
          </p:cNvSpPr>
          <p:nvPr>
            <p:ph type="body" sz="half" idx="18" hasCustomPrompt="1"/>
          </p:nvPr>
        </p:nvSpPr>
        <p:spPr>
          <a:xfrm>
            <a:off x="2671762"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51" name="Text Placeholder 3">
            <a:extLst>
              <a:ext uri="{FF2B5EF4-FFF2-40B4-BE49-F238E27FC236}">
                <a16:creationId xmlns:a16="http://schemas.microsoft.com/office/drawing/2014/main" id="{39A4C4D0-61BE-4106-A77B-C0B8D9E28208}"/>
              </a:ext>
            </a:extLst>
          </p:cNvPr>
          <p:cNvSpPr>
            <a:spLocks noGrp="1"/>
          </p:cNvSpPr>
          <p:nvPr>
            <p:ph type="body" sz="half" idx="19" hasCustomPrompt="1"/>
          </p:nvPr>
        </p:nvSpPr>
        <p:spPr>
          <a:xfrm>
            <a:off x="4829175"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2" name="Text Placeholder 3">
            <a:extLst>
              <a:ext uri="{FF2B5EF4-FFF2-40B4-BE49-F238E27FC236}">
                <a16:creationId xmlns:a16="http://schemas.microsoft.com/office/drawing/2014/main" id="{1C71EF0A-A5D3-4155-9EA9-546520F88628}"/>
              </a:ext>
            </a:extLst>
          </p:cNvPr>
          <p:cNvSpPr>
            <a:spLocks noGrp="1"/>
          </p:cNvSpPr>
          <p:nvPr>
            <p:ph type="body" sz="half" idx="20" hasCustomPrompt="1"/>
          </p:nvPr>
        </p:nvSpPr>
        <p:spPr>
          <a:xfrm>
            <a:off x="4829175"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53" name="Text Placeholder 3">
            <a:extLst>
              <a:ext uri="{FF2B5EF4-FFF2-40B4-BE49-F238E27FC236}">
                <a16:creationId xmlns:a16="http://schemas.microsoft.com/office/drawing/2014/main" id="{74D365D7-8194-4CB6-A53F-CAD4834E3D04}"/>
              </a:ext>
            </a:extLst>
          </p:cNvPr>
          <p:cNvSpPr>
            <a:spLocks noGrp="1"/>
          </p:cNvSpPr>
          <p:nvPr>
            <p:ph type="body" sz="half" idx="21" hasCustomPrompt="1"/>
          </p:nvPr>
        </p:nvSpPr>
        <p:spPr>
          <a:xfrm>
            <a:off x="6986587" y="2414310"/>
            <a:ext cx="1643063" cy="664798"/>
          </a:xfrm>
        </p:spPr>
        <p:txBody>
          <a:bodyPr anchor="b">
            <a:noAutofit/>
          </a:bodyPr>
          <a:lstStyle>
            <a:lvl1pPr marL="0" indent="0" algn="ctr">
              <a:lnSpc>
                <a:spcPct val="80000"/>
              </a:lnSpc>
              <a:spcBef>
                <a:spcPts val="0"/>
              </a:spcBef>
              <a:spcAft>
                <a:spcPts val="0"/>
              </a:spcAft>
              <a:buNone/>
              <a:defRPr sz="4500" b="1" spc="-38" baseline="0">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a:t>
            </a:r>
          </a:p>
        </p:txBody>
      </p:sp>
      <p:sp>
        <p:nvSpPr>
          <p:cNvPr id="54" name="Text Placeholder 3">
            <a:extLst>
              <a:ext uri="{FF2B5EF4-FFF2-40B4-BE49-F238E27FC236}">
                <a16:creationId xmlns:a16="http://schemas.microsoft.com/office/drawing/2014/main" id="{72CCD20F-BD02-4573-AEDD-66D70AD7A186}"/>
              </a:ext>
            </a:extLst>
          </p:cNvPr>
          <p:cNvSpPr>
            <a:spLocks noGrp="1"/>
          </p:cNvSpPr>
          <p:nvPr>
            <p:ph type="body" sz="half" idx="22" hasCustomPrompt="1"/>
          </p:nvPr>
        </p:nvSpPr>
        <p:spPr>
          <a:xfrm>
            <a:off x="6986587" y="3405187"/>
            <a:ext cx="1643063" cy="1227514"/>
          </a:xfrm>
        </p:spPr>
        <p:txBody>
          <a:bodyPr/>
          <a:lstStyle>
            <a:lvl1pPr marL="0" indent="0" algn="ctr">
              <a:lnSpc>
                <a:spcPct val="80000"/>
              </a:lnSpc>
              <a:spcBef>
                <a:spcPts val="0"/>
              </a:spcBef>
              <a:spcAft>
                <a:spcPts val="0"/>
              </a:spcAft>
              <a:buNone/>
              <a:defRPr sz="1350" spc="-23" baseline="0">
                <a:solidFill>
                  <a:schemeClr val="bg2">
                    <a:lumMod val="50000"/>
                  </a:schemeClr>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Stat description</a:t>
            </a:r>
          </a:p>
        </p:txBody>
      </p:sp>
      <p:sp>
        <p:nvSpPr>
          <p:cNvPr id="24" name="Text Placeholder 2">
            <a:extLst>
              <a:ext uri="{FF2B5EF4-FFF2-40B4-BE49-F238E27FC236}">
                <a16:creationId xmlns:a16="http://schemas.microsoft.com/office/drawing/2014/main" id="{94B640BA-60C0-4AB6-B0D3-1D457D6B7B87}"/>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56472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3" name="Text Placeholder 2">
            <a:extLst>
              <a:ext uri="{FF2B5EF4-FFF2-40B4-BE49-F238E27FC236}">
                <a16:creationId xmlns:a16="http://schemas.microsoft.com/office/drawing/2014/main" id="{71DBD248-CEB1-4A4C-886D-9B178BEA6303}"/>
              </a:ext>
            </a:extLst>
          </p:cNvPr>
          <p:cNvSpPr>
            <a:spLocks noGrp="1"/>
          </p:cNvSpPr>
          <p:nvPr>
            <p:ph idx="16" hasCustomPrompt="1"/>
          </p:nvPr>
        </p:nvSpPr>
        <p:spPr>
          <a:xfrm>
            <a:off x="514351" y="609601"/>
            <a:ext cx="4291014" cy="4023122"/>
          </a:xfrm>
          <a:prstGeom prst="rect">
            <a:avLst/>
          </a:prstGeom>
        </p:spPr>
        <p:txBody>
          <a:bodyPr vert="horz" lIns="0" tIns="0" rIns="0" bIns="0" rtlCol="0" anchor="ctr">
            <a:normAutofit/>
          </a:bodyPr>
          <a:lstStyle>
            <a:lvl1pPr marL="171450" indent="-171450">
              <a:lnSpc>
                <a:spcPct val="100000"/>
              </a:lnSpc>
              <a:spcBef>
                <a:spcPts val="450"/>
              </a:spcBef>
              <a:spcAft>
                <a:spcPts val="900"/>
              </a:spcAft>
              <a:buFont typeface="Arial" panose="020B0604020202020204" pitchFamily="34" charset="0"/>
              <a:buChar char="“"/>
              <a:defRPr sz="2700" i="0" spc="-23" baseline="0">
                <a:solidFill>
                  <a:schemeClr val="bg1"/>
                </a:solidFill>
                <a:latin typeface="+mn-lt"/>
              </a:defRPr>
            </a:lvl1pPr>
            <a:lvl2pPr marL="171450" indent="0">
              <a:lnSpc>
                <a:spcPct val="100000"/>
              </a:lnSpc>
              <a:spcBef>
                <a:spcPts val="900"/>
              </a:spcBef>
              <a:spcAft>
                <a:spcPts val="450"/>
              </a:spcAft>
              <a:buFont typeface="Arial" panose="020B0604020202020204" pitchFamily="34" charset="0"/>
              <a:buChar char="​"/>
              <a:defRPr sz="1650" b="1" spc="-38" baseline="0">
                <a:solidFill>
                  <a:schemeClr val="bg1"/>
                </a:solidFill>
                <a:latin typeface="+mj-lt"/>
              </a:defRPr>
            </a:lvl2pPr>
            <a:lvl3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3pPr>
            <a:lvl4pPr marL="171450" indent="0">
              <a:lnSpc>
                <a:spcPct val="100000"/>
              </a:lnSpc>
              <a:spcBef>
                <a:spcPts val="900"/>
              </a:spcBef>
              <a:spcAft>
                <a:spcPts val="450"/>
              </a:spcAft>
              <a:buClr>
                <a:schemeClr val="accent1"/>
              </a:buClr>
              <a:buFont typeface="Arial" panose="020B0604020202020204" pitchFamily="34" charset="0"/>
              <a:buChar char="​"/>
              <a:defRPr sz="1650" b="1" kern="100" spc="-38" baseline="0">
                <a:solidFill>
                  <a:schemeClr val="bg1"/>
                </a:solidFill>
                <a:latin typeface="+mj-lt"/>
              </a:defRPr>
            </a:lvl4pPr>
            <a:lvl5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5pPr>
            <a:lvl6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6pPr>
            <a:lvl7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7pPr>
            <a:lvl8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8pPr>
            <a:lvl9pPr marL="171450" indent="0">
              <a:lnSpc>
                <a:spcPct val="100000"/>
              </a:lnSpc>
              <a:spcBef>
                <a:spcPts val="900"/>
              </a:spcBef>
              <a:spcAft>
                <a:spcPts val="450"/>
              </a:spcAft>
              <a:buFont typeface="Arial" panose="020B0604020202020204" pitchFamily="34" charset="0"/>
              <a:buChar char="​"/>
              <a:defRPr sz="1650" b="1" kern="100" spc="-38"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46" name="Freeform: Shape 45">
            <a:extLst>
              <a:ext uri="{FF2B5EF4-FFF2-40B4-BE49-F238E27FC236}">
                <a16:creationId xmlns:a16="http://schemas.microsoft.com/office/drawing/2014/main" id="{191EEC1F-3388-4024-8083-0409BB96B107}"/>
              </a:ext>
            </a:extLst>
          </p:cNvPr>
          <p:cNvSpPr/>
          <p:nvPr/>
        </p:nvSpPr>
        <p:spPr bwMode="ltGray">
          <a:xfrm flipH="1">
            <a:off x="5255185" y="-1"/>
            <a:ext cx="3888813" cy="4191000"/>
          </a:xfrm>
          <a:custGeom>
            <a:avLst/>
            <a:gdLst>
              <a:gd name="connsiteX0" fmla="*/ 4808588 w 5185084"/>
              <a:gd name="connsiteY0" fmla="*/ 0 h 5588000"/>
              <a:gd name="connsiteX1" fmla="*/ 0 w 5185084"/>
              <a:gd name="connsiteY1" fmla="*/ 0 h 5588000"/>
              <a:gd name="connsiteX2" fmla="*/ 0 w 5185084"/>
              <a:gd name="connsiteY2" fmla="*/ 5359575 h 5588000"/>
              <a:gd name="connsiteX3" fmla="*/ 154762 w 5185084"/>
              <a:gd name="connsiteY3" fmla="*/ 5412343 h 5588000"/>
              <a:gd name="connsiteX4" fmla="*/ 1307760 w 5185084"/>
              <a:gd name="connsiteY4" fmla="*/ 5588000 h 5588000"/>
              <a:gd name="connsiteX5" fmla="*/ 5185084 w 5185084"/>
              <a:gd name="connsiteY5" fmla="*/ 1680864 h 5588000"/>
              <a:gd name="connsiteX6" fmla="*/ 4880385 w 5185084"/>
              <a:gd name="connsiteY6" fmla="*/ 160030 h 5588000"/>
              <a:gd name="connsiteX7" fmla="*/ 4808588 w 5185084"/>
              <a:gd name="connsiteY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5084" h="5588000">
                <a:moveTo>
                  <a:pt x="4808588" y="0"/>
                </a:moveTo>
                <a:lnTo>
                  <a:pt x="0" y="0"/>
                </a:lnTo>
                <a:lnTo>
                  <a:pt x="0" y="5359575"/>
                </a:lnTo>
                <a:lnTo>
                  <a:pt x="154762" y="5412343"/>
                </a:lnTo>
                <a:cubicBezTo>
                  <a:pt x="518994" y="5526502"/>
                  <a:pt x="906250" y="5588000"/>
                  <a:pt x="1307760" y="5588000"/>
                </a:cubicBezTo>
                <a:cubicBezTo>
                  <a:pt x="3449147" y="5588000"/>
                  <a:pt x="5185084" y="3838716"/>
                  <a:pt x="5185084" y="1680864"/>
                </a:cubicBezTo>
                <a:cubicBezTo>
                  <a:pt x="5185084" y="1141401"/>
                  <a:pt x="5076588" y="627474"/>
                  <a:pt x="4880385" y="160030"/>
                </a:cubicBezTo>
                <a:lnTo>
                  <a:pt x="4808588" y="0"/>
                </a:lnTo>
                <a:close/>
              </a:path>
            </a:pathLst>
          </a:custGeom>
          <a:gradFill flip="none" rotWithShape="1">
            <a:gsLst>
              <a:gs pos="0">
                <a:srgbClr val="F99D1C">
                  <a:alpha val="83000"/>
                </a:srgbClr>
              </a:gs>
              <a:gs pos="100000">
                <a:srgbClr val="EC008C">
                  <a:alpha val="54000"/>
                </a:srgbClr>
              </a:gs>
              <a:gs pos="30000">
                <a:srgbClr val="F99D1C">
                  <a:alpha val="43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endParaRPr>
          </a:p>
        </p:txBody>
      </p:sp>
      <p:sp>
        <p:nvSpPr>
          <p:cNvPr id="47" name="Freeform: Shape 46">
            <a:extLst>
              <a:ext uri="{FF2B5EF4-FFF2-40B4-BE49-F238E27FC236}">
                <a16:creationId xmlns:a16="http://schemas.microsoft.com/office/drawing/2014/main" id="{95C3A26A-4497-43AA-AF01-885D9343CB17}"/>
              </a:ext>
            </a:extLst>
          </p:cNvPr>
          <p:cNvSpPr/>
          <p:nvPr/>
        </p:nvSpPr>
        <p:spPr bwMode="ltGray">
          <a:xfrm flipV="1">
            <a:off x="3173488" y="1579663"/>
            <a:ext cx="4291014" cy="3563837"/>
          </a:xfrm>
          <a:custGeom>
            <a:avLst/>
            <a:gdLst>
              <a:gd name="connsiteX0" fmla="*/ 2860676 w 5721352"/>
              <a:gd name="connsiteY0" fmla="*/ 4751782 h 4751782"/>
              <a:gd name="connsiteX1" fmla="*/ 5721352 w 5721352"/>
              <a:gd name="connsiteY1" fmla="*/ 1889710 h 4751782"/>
              <a:gd name="connsiteX2" fmla="*/ 5068113 w 5721352"/>
              <a:gd name="connsiteY2" fmla="*/ 69166 h 4751782"/>
              <a:gd name="connsiteX3" fmla="*/ 5005281 w 5721352"/>
              <a:gd name="connsiteY3" fmla="*/ 0 h 4751782"/>
              <a:gd name="connsiteX4" fmla="*/ 716071 w 5721352"/>
              <a:gd name="connsiteY4" fmla="*/ 0 h 4751782"/>
              <a:gd name="connsiteX5" fmla="*/ 653239 w 5721352"/>
              <a:gd name="connsiteY5" fmla="*/ 69166 h 4751782"/>
              <a:gd name="connsiteX6" fmla="*/ 0 w 5721352"/>
              <a:gd name="connsiteY6" fmla="*/ 1889710 h 4751782"/>
              <a:gd name="connsiteX7" fmla="*/ 2860676 w 5721352"/>
              <a:gd name="connsiteY7" fmla="*/ 4751782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4751782"/>
                </a:moveTo>
                <a:cubicBezTo>
                  <a:pt x="4440584" y="4751782"/>
                  <a:pt x="5721352" y="3470389"/>
                  <a:pt x="5721352" y="1889710"/>
                </a:cubicBezTo>
                <a:cubicBezTo>
                  <a:pt x="5721352" y="1198163"/>
                  <a:pt x="5476205" y="563901"/>
                  <a:pt x="5068113" y="69166"/>
                </a:cubicBezTo>
                <a:lnTo>
                  <a:pt x="5005281" y="0"/>
                </a:lnTo>
                <a:lnTo>
                  <a:pt x="716071" y="0"/>
                </a:lnTo>
                <a:lnTo>
                  <a:pt x="653239" y="69166"/>
                </a:lnTo>
                <a:cubicBezTo>
                  <a:pt x="245147" y="563901"/>
                  <a:pt x="0" y="1198163"/>
                  <a:pt x="0" y="1889710"/>
                </a:cubicBezTo>
                <a:cubicBezTo>
                  <a:pt x="0" y="3470389"/>
                  <a:pt x="1280768" y="4751782"/>
                  <a:pt x="2860676" y="4751782"/>
                </a:cubicBezTo>
                <a:close/>
              </a:path>
            </a:pathLst>
          </a:custGeom>
          <a:gradFill>
            <a:gsLst>
              <a:gs pos="0">
                <a:srgbClr val="F7941D">
                  <a:alpha val="78000"/>
                </a:srgbClr>
              </a:gs>
              <a:gs pos="100000">
                <a:srgbClr val="EC008C">
                  <a:alpha val="17000"/>
                </a:srgbClr>
              </a:gs>
              <a:gs pos="22000">
                <a:srgbClr val="F7941D">
                  <a:alpha val="46000"/>
                </a:srgbClr>
              </a:gs>
            </a:gsLst>
            <a:lin ang="7200000" scaled="0"/>
          </a:gradFill>
          <a:ln w="12700" cap="flat" cmpd="sng" algn="ctr">
            <a:noFill/>
            <a:prstDash val="solid"/>
            <a:miter lim="800000"/>
          </a:ln>
          <a:effectLst/>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mn-lt"/>
              <a:ea typeface="+mn-ea"/>
              <a:cs typeface="+mn-cs"/>
            </a:endParaRPr>
          </a:p>
        </p:txBody>
      </p:sp>
      <p:grpSp>
        <p:nvGrpSpPr>
          <p:cNvPr id="48" name="Group 47">
            <a:extLst>
              <a:ext uri="{FF2B5EF4-FFF2-40B4-BE49-F238E27FC236}">
                <a16:creationId xmlns:a16="http://schemas.microsoft.com/office/drawing/2014/main" id="{7C56EA7C-2D98-4167-B2A8-240459D797D4}"/>
              </a:ext>
            </a:extLst>
          </p:cNvPr>
          <p:cNvGrpSpPr/>
          <p:nvPr/>
        </p:nvGrpSpPr>
        <p:grpSpPr bwMode="black">
          <a:xfrm>
            <a:off x="8629651" y="933116"/>
            <a:ext cx="107951" cy="1016000"/>
            <a:chOff x="11506198" y="1244154"/>
            <a:chExt cx="143935" cy="1354667"/>
          </a:xfrm>
        </p:grpSpPr>
        <p:cxnSp>
          <p:nvCxnSpPr>
            <p:cNvPr id="49" name="Straight Connector 48">
              <a:extLst>
                <a:ext uri="{FF2B5EF4-FFF2-40B4-BE49-F238E27FC236}">
                  <a16:creationId xmlns:a16="http://schemas.microsoft.com/office/drawing/2014/main" id="{B2E4B042-FCAF-4F22-A7EC-F16363F61A13}"/>
                </a:ext>
              </a:extLst>
            </p:cNvPr>
            <p:cNvCxnSpPr>
              <a:cxnSpLocks/>
            </p:cNvCxnSpPr>
            <p:nvPr/>
          </p:nvCxnSpPr>
          <p:spPr bwMode="black">
            <a:xfrm>
              <a:off x="11506198" y="2598821"/>
              <a:ext cx="143935" cy="0"/>
            </a:xfrm>
            <a:prstGeom prst="line">
              <a:avLst/>
            </a:prstGeom>
            <a:ln w="12700" cap="rnd">
              <a:solidFill>
                <a:sysClr val="window" lastClr="FFFFFF"/>
              </a:solidFill>
            </a:ln>
          </p:spPr>
        </p:cxnSp>
        <p:cxnSp>
          <p:nvCxnSpPr>
            <p:cNvPr id="50" name="Straight Connector 49">
              <a:extLst>
                <a:ext uri="{FF2B5EF4-FFF2-40B4-BE49-F238E27FC236}">
                  <a16:creationId xmlns:a16="http://schemas.microsoft.com/office/drawing/2014/main" id="{ABB9FECA-22AC-409F-8AE9-E6E4C0537C57}"/>
                </a:ext>
              </a:extLst>
            </p:cNvPr>
            <p:cNvCxnSpPr>
              <a:cxnSpLocks/>
            </p:cNvCxnSpPr>
            <p:nvPr/>
          </p:nvCxnSpPr>
          <p:spPr bwMode="black">
            <a:xfrm>
              <a:off x="11506198" y="2475674"/>
              <a:ext cx="143935" cy="0"/>
            </a:xfrm>
            <a:prstGeom prst="line">
              <a:avLst/>
            </a:prstGeom>
            <a:ln w="12700" cap="rnd">
              <a:solidFill>
                <a:sysClr val="window" lastClr="FFFFFF"/>
              </a:solidFill>
            </a:ln>
          </p:spPr>
        </p:cxnSp>
        <p:cxnSp>
          <p:nvCxnSpPr>
            <p:cNvPr id="51" name="Straight Connector 50">
              <a:extLst>
                <a:ext uri="{FF2B5EF4-FFF2-40B4-BE49-F238E27FC236}">
                  <a16:creationId xmlns:a16="http://schemas.microsoft.com/office/drawing/2014/main" id="{98801E92-1444-496B-97BC-DC1978AD2247}"/>
                </a:ext>
              </a:extLst>
            </p:cNvPr>
            <p:cNvCxnSpPr>
              <a:cxnSpLocks/>
            </p:cNvCxnSpPr>
            <p:nvPr/>
          </p:nvCxnSpPr>
          <p:spPr bwMode="black">
            <a:xfrm>
              <a:off x="11506198" y="2352522"/>
              <a:ext cx="143935" cy="0"/>
            </a:xfrm>
            <a:prstGeom prst="line">
              <a:avLst/>
            </a:prstGeom>
            <a:ln w="12700" cap="rnd">
              <a:solidFill>
                <a:sysClr val="window" lastClr="FFFFFF"/>
              </a:solidFill>
            </a:ln>
          </p:spPr>
        </p:cxnSp>
        <p:cxnSp>
          <p:nvCxnSpPr>
            <p:cNvPr id="52" name="Straight Connector 51">
              <a:extLst>
                <a:ext uri="{FF2B5EF4-FFF2-40B4-BE49-F238E27FC236}">
                  <a16:creationId xmlns:a16="http://schemas.microsoft.com/office/drawing/2014/main" id="{189D8E15-283E-460E-B9C9-1FE80A92EB9A}"/>
                </a:ext>
              </a:extLst>
            </p:cNvPr>
            <p:cNvCxnSpPr>
              <a:cxnSpLocks/>
            </p:cNvCxnSpPr>
            <p:nvPr/>
          </p:nvCxnSpPr>
          <p:spPr bwMode="black">
            <a:xfrm>
              <a:off x="11506198" y="2229370"/>
              <a:ext cx="143935" cy="0"/>
            </a:xfrm>
            <a:prstGeom prst="line">
              <a:avLst/>
            </a:prstGeom>
            <a:ln w="12700" cap="rnd">
              <a:solidFill>
                <a:sysClr val="window" lastClr="FFFFFF"/>
              </a:solidFill>
            </a:ln>
          </p:spPr>
        </p:cxnSp>
        <p:cxnSp>
          <p:nvCxnSpPr>
            <p:cNvPr id="53" name="Straight Connector 52">
              <a:extLst>
                <a:ext uri="{FF2B5EF4-FFF2-40B4-BE49-F238E27FC236}">
                  <a16:creationId xmlns:a16="http://schemas.microsoft.com/office/drawing/2014/main" id="{033B7428-731B-4878-8C8F-142C3CFD50C8}"/>
                </a:ext>
              </a:extLst>
            </p:cNvPr>
            <p:cNvCxnSpPr>
              <a:cxnSpLocks/>
            </p:cNvCxnSpPr>
            <p:nvPr/>
          </p:nvCxnSpPr>
          <p:spPr bwMode="black">
            <a:xfrm>
              <a:off x="11506198" y="2106218"/>
              <a:ext cx="143935" cy="0"/>
            </a:xfrm>
            <a:prstGeom prst="line">
              <a:avLst/>
            </a:prstGeom>
            <a:ln w="12700" cap="rnd">
              <a:solidFill>
                <a:sysClr val="window" lastClr="FFFFFF"/>
              </a:solidFill>
            </a:ln>
          </p:spPr>
        </p:cxnSp>
        <p:cxnSp>
          <p:nvCxnSpPr>
            <p:cNvPr id="54" name="Straight Connector 53">
              <a:extLst>
                <a:ext uri="{FF2B5EF4-FFF2-40B4-BE49-F238E27FC236}">
                  <a16:creationId xmlns:a16="http://schemas.microsoft.com/office/drawing/2014/main" id="{C83240A5-5B6F-4FCD-9B51-A741D0DF30B3}"/>
                </a:ext>
              </a:extLst>
            </p:cNvPr>
            <p:cNvCxnSpPr>
              <a:cxnSpLocks/>
            </p:cNvCxnSpPr>
            <p:nvPr/>
          </p:nvCxnSpPr>
          <p:spPr bwMode="black">
            <a:xfrm>
              <a:off x="11506198" y="1983066"/>
              <a:ext cx="143935" cy="0"/>
            </a:xfrm>
            <a:prstGeom prst="line">
              <a:avLst/>
            </a:prstGeom>
            <a:ln w="12700" cap="rnd">
              <a:solidFill>
                <a:sysClr val="window" lastClr="FFFFFF"/>
              </a:solidFill>
            </a:ln>
          </p:spPr>
        </p:cxnSp>
        <p:cxnSp>
          <p:nvCxnSpPr>
            <p:cNvPr id="55" name="Straight Connector 54">
              <a:extLst>
                <a:ext uri="{FF2B5EF4-FFF2-40B4-BE49-F238E27FC236}">
                  <a16:creationId xmlns:a16="http://schemas.microsoft.com/office/drawing/2014/main" id="{783CF845-B497-46AF-B18F-BD715E02AAF7}"/>
                </a:ext>
              </a:extLst>
            </p:cNvPr>
            <p:cNvCxnSpPr>
              <a:cxnSpLocks/>
            </p:cNvCxnSpPr>
            <p:nvPr/>
          </p:nvCxnSpPr>
          <p:spPr bwMode="black">
            <a:xfrm>
              <a:off x="11506198" y="1859914"/>
              <a:ext cx="143935" cy="0"/>
            </a:xfrm>
            <a:prstGeom prst="line">
              <a:avLst/>
            </a:prstGeom>
            <a:ln w="12700" cap="rnd">
              <a:solidFill>
                <a:sysClr val="window" lastClr="FFFFFF"/>
              </a:solidFill>
            </a:ln>
          </p:spPr>
        </p:cxnSp>
        <p:cxnSp>
          <p:nvCxnSpPr>
            <p:cNvPr id="56" name="Straight Connector 55">
              <a:extLst>
                <a:ext uri="{FF2B5EF4-FFF2-40B4-BE49-F238E27FC236}">
                  <a16:creationId xmlns:a16="http://schemas.microsoft.com/office/drawing/2014/main" id="{52816B2B-A2B6-4C86-97D1-EB705E9E2407}"/>
                </a:ext>
              </a:extLst>
            </p:cNvPr>
            <p:cNvCxnSpPr>
              <a:cxnSpLocks/>
            </p:cNvCxnSpPr>
            <p:nvPr/>
          </p:nvCxnSpPr>
          <p:spPr bwMode="black">
            <a:xfrm>
              <a:off x="11506198" y="1736762"/>
              <a:ext cx="143935" cy="0"/>
            </a:xfrm>
            <a:prstGeom prst="line">
              <a:avLst/>
            </a:prstGeom>
            <a:ln w="12700" cap="rnd">
              <a:solidFill>
                <a:sysClr val="window" lastClr="FFFFFF"/>
              </a:solidFill>
            </a:ln>
          </p:spPr>
        </p:cxnSp>
        <p:cxnSp>
          <p:nvCxnSpPr>
            <p:cNvPr id="57" name="Straight Connector 56">
              <a:extLst>
                <a:ext uri="{FF2B5EF4-FFF2-40B4-BE49-F238E27FC236}">
                  <a16:creationId xmlns:a16="http://schemas.microsoft.com/office/drawing/2014/main" id="{5E6CAB23-DDF0-4F42-8F94-052DF7F161A9}"/>
                </a:ext>
              </a:extLst>
            </p:cNvPr>
            <p:cNvCxnSpPr>
              <a:cxnSpLocks/>
            </p:cNvCxnSpPr>
            <p:nvPr/>
          </p:nvCxnSpPr>
          <p:spPr bwMode="black">
            <a:xfrm>
              <a:off x="11506198" y="1613610"/>
              <a:ext cx="143935" cy="0"/>
            </a:xfrm>
            <a:prstGeom prst="line">
              <a:avLst/>
            </a:prstGeom>
            <a:ln w="12700" cap="rnd">
              <a:solidFill>
                <a:sysClr val="window" lastClr="FFFFFF"/>
              </a:solidFill>
            </a:ln>
          </p:spPr>
        </p:cxnSp>
        <p:cxnSp>
          <p:nvCxnSpPr>
            <p:cNvPr id="58" name="Straight Connector 57">
              <a:extLst>
                <a:ext uri="{FF2B5EF4-FFF2-40B4-BE49-F238E27FC236}">
                  <a16:creationId xmlns:a16="http://schemas.microsoft.com/office/drawing/2014/main" id="{C92C77A7-2BD4-4700-8A8E-7B84D5CD41C5}"/>
                </a:ext>
              </a:extLst>
            </p:cNvPr>
            <p:cNvCxnSpPr>
              <a:cxnSpLocks/>
            </p:cNvCxnSpPr>
            <p:nvPr/>
          </p:nvCxnSpPr>
          <p:spPr bwMode="black">
            <a:xfrm>
              <a:off x="11506198" y="1490458"/>
              <a:ext cx="143935" cy="0"/>
            </a:xfrm>
            <a:prstGeom prst="line">
              <a:avLst/>
            </a:prstGeom>
            <a:ln w="12700" cap="rnd">
              <a:solidFill>
                <a:sysClr val="window" lastClr="FFFFFF"/>
              </a:solidFill>
            </a:ln>
          </p:spPr>
        </p:cxnSp>
        <p:cxnSp>
          <p:nvCxnSpPr>
            <p:cNvPr id="59" name="Straight Connector 58">
              <a:extLst>
                <a:ext uri="{FF2B5EF4-FFF2-40B4-BE49-F238E27FC236}">
                  <a16:creationId xmlns:a16="http://schemas.microsoft.com/office/drawing/2014/main" id="{B65506B3-8016-4F06-AC58-365D49FAA166}"/>
                </a:ext>
              </a:extLst>
            </p:cNvPr>
            <p:cNvCxnSpPr>
              <a:cxnSpLocks/>
            </p:cNvCxnSpPr>
            <p:nvPr/>
          </p:nvCxnSpPr>
          <p:spPr bwMode="black">
            <a:xfrm>
              <a:off x="11506198" y="1367306"/>
              <a:ext cx="143935" cy="0"/>
            </a:xfrm>
            <a:prstGeom prst="line">
              <a:avLst/>
            </a:prstGeom>
            <a:ln w="12700" cap="rnd">
              <a:solidFill>
                <a:sysClr val="window" lastClr="FFFFFF"/>
              </a:solidFill>
            </a:ln>
          </p:spPr>
        </p:cxnSp>
        <p:cxnSp>
          <p:nvCxnSpPr>
            <p:cNvPr id="60" name="Straight Connector 59">
              <a:extLst>
                <a:ext uri="{FF2B5EF4-FFF2-40B4-BE49-F238E27FC236}">
                  <a16:creationId xmlns:a16="http://schemas.microsoft.com/office/drawing/2014/main" id="{A0860D37-92FD-4E91-94A1-5CA79E355D28}"/>
                </a:ext>
              </a:extLst>
            </p:cNvPr>
            <p:cNvCxnSpPr>
              <a:cxnSpLocks/>
            </p:cNvCxnSpPr>
            <p:nvPr/>
          </p:nvCxnSpPr>
          <p:spPr bwMode="black">
            <a:xfrm>
              <a:off x="11506198" y="1244154"/>
              <a:ext cx="143935" cy="0"/>
            </a:xfrm>
            <a:prstGeom prst="line">
              <a:avLst/>
            </a:prstGeom>
            <a:ln w="12700" cap="rnd">
              <a:solidFill>
                <a:sysClr val="window" lastClr="FFFFFF"/>
              </a:solidFill>
            </a:ln>
          </p:spPr>
        </p:cxnSp>
      </p:grpSp>
      <p:pic>
        <p:nvPicPr>
          <p:cNvPr id="22" name="Graphic 21">
            <a:extLst>
              <a:ext uri="{FF2B5EF4-FFF2-40B4-BE49-F238E27FC236}">
                <a16:creationId xmlns:a16="http://schemas.microsoft.com/office/drawing/2014/main" id="{F20BBF88-C6A3-4725-9A71-9C27DCF67B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21" name="Oval 20">
            <a:extLst>
              <a:ext uri="{FF2B5EF4-FFF2-40B4-BE49-F238E27FC236}">
                <a16:creationId xmlns:a16="http://schemas.microsoft.com/office/drawing/2014/main" id="{2E11177A-A0B2-49A3-94F8-211FE3440F19}"/>
              </a:ext>
            </a:extLst>
          </p:cNvPr>
          <p:cNvSpPr/>
          <p:nvPr/>
        </p:nvSpPr>
        <p:spPr bwMode="black">
          <a:xfrm>
            <a:off x="6914456" y="2322608"/>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20" name="Rectangle 19">
            <a:extLst>
              <a:ext uri="{FF2B5EF4-FFF2-40B4-BE49-F238E27FC236}">
                <a16:creationId xmlns:a16="http://schemas.microsoft.com/office/drawing/2014/main" id="{2A050390-AA01-E945-B4A6-B39331AA6CDC}"/>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301592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Big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67B855CC-6A7D-4515-848D-734AD0913BE6}"/>
              </a:ext>
            </a:extLst>
          </p:cNvPr>
          <p:cNvSpPr/>
          <p:nvPr/>
        </p:nvSpPr>
        <p:spPr bwMode="ltGray">
          <a:xfrm>
            <a:off x="-1138" y="984357"/>
            <a:ext cx="9145138" cy="392578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11" name="Freeform: Shape 10">
            <a:extLst>
              <a:ext uri="{FF2B5EF4-FFF2-40B4-BE49-F238E27FC236}">
                <a16:creationId xmlns:a16="http://schemas.microsoft.com/office/drawing/2014/main" id="{D1ECCD0B-6718-4526-BC7D-66EC6710E05F}"/>
              </a:ext>
            </a:extLst>
          </p:cNvPr>
          <p:cNvSpPr/>
          <p:nvPr/>
        </p:nvSpPr>
        <p:spPr bwMode="ltGray">
          <a:xfrm>
            <a:off x="-1" y="1709599"/>
            <a:ext cx="9144001" cy="3200540"/>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pic>
        <p:nvPicPr>
          <p:cNvPr id="8" name="Graphic 7">
            <a:extLst>
              <a:ext uri="{FF2B5EF4-FFF2-40B4-BE49-F238E27FC236}">
                <a16:creationId xmlns:a16="http://schemas.microsoft.com/office/drawing/2014/main" id="{6E3BBD9B-84DB-44EE-97BB-79DB146C22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10" name="Freeform 7">
            <a:extLst>
              <a:ext uri="{FF2B5EF4-FFF2-40B4-BE49-F238E27FC236}">
                <a16:creationId xmlns:a16="http://schemas.microsoft.com/office/drawing/2014/main" id="{236ACC65-D31F-45D9-83F9-C109AFFBF0E7}"/>
              </a:ext>
            </a:extLst>
          </p:cNvPr>
          <p:cNvSpPr>
            <a:spLocks noEditPoints="1"/>
          </p:cNvSpPr>
          <p:nvPr/>
        </p:nvSpPr>
        <p:spPr bwMode="auto">
          <a:xfrm>
            <a:off x="1191" y="-227409"/>
            <a:ext cx="6276975" cy="1599010"/>
          </a:xfrm>
          <a:custGeom>
            <a:avLst/>
            <a:gdLst>
              <a:gd name="T0" fmla="*/ 3761 w 5272"/>
              <a:gd name="T1" fmla="*/ 6 h 1343"/>
              <a:gd name="T2" fmla="*/ 3970 w 5272"/>
              <a:gd name="T3" fmla="*/ 946 h 1343"/>
              <a:gd name="T4" fmla="*/ 3972 w 5272"/>
              <a:gd name="T5" fmla="*/ 950 h 1343"/>
              <a:gd name="T6" fmla="*/ 3975 w 5272"/>
              <a:gd name="T7" fmla="*/ 947 h 1343"/>
              <a:gd name="T8" fmla="*/ 4508 w 5272"/>
              <a:gd name="T9" fmla="*/ 569 h 1343"/>
              <a:gd name="T10" fmla="*/ 5265 w 5272"/>
              <a:gd name="T11" fmla="*/ 1340 h 1343"/>
              <a:gd name="T12" fmla="*/ 4348 w 5272"/>
              <a:gd name="T13" fmla="*/ 1340 h 1343"/>
              <a:gd name="T14" fmla="*/ 4342 w 5272"/>
              <a:gd name="T15" fmla="*/ 1340 h 1343"/>
              <a:gd name="T16" fmla="*/ 3917 w 5272"/>
              <a:gd name="T17" fmla="*/ 1340 h 1343"/>
              <a:gd name="T18" fmla="*/ 3345 w 5272"/>
              <a:gd name="T19" fmla="*/ 1340 h 1343"/>
              <a:gd name="T20" fmla="*/ 2276 w 5272"/>
              <a:gd name="T21" fmla="*/ 1340 h 1343"/>
              <a:gd name="T22" fmla="*/ 2150 w 5272"/>
              <a:gd name="T23" fmla="*/ 1340 h 1343"/>
              <a:gd name="T24" fmla="*/ 1008 w 5272"/>
              <a:gd name="T25" fmla="*/ 1340 h 1343"/>
              <a:gd name="T26" fmla="*/ 1008 w 5272"/>
              <a:gd name="T27" fmla="*/ 1340 h 1343"/>
              <a:gd name="T28" fmla="*/ 996 w 5272"/>
              <a:gd name="T29" fmla="*/ 1340 h 1343"/>
              <a:gd name="T30" fmla="*/ 7 w 5272"/>
              <a:gd name="T31" fmla="*/ 1340 h 1343"/>
              <a:gd name="T32" fmla="*/ 974 w 5272"/>
              <a:gd name="T33" fmla="*/ 501 h 1343"/>
              <a:gd name="T34" fmla="*/ 1359 w 5272"/>
              <a:gd name="T35" fmla="*/ 1105 h 1343"/>
              <a:gd name="T36" fmla="*/ 1360 w 5272"/>
              <a:gd name="T37" fmla="*/ 1107 h 1343"/>
              <a:gd name="T38" fmla="*/ 1363 w 5272"/>
              <a:gd name="T39" fmla="*/ 1105 h 1343"/>
              <a:gd name="T40" fmla="*/ 2026 w 5272"/>
              <a:gd name="T41" fmla="*/ 653 h 1343"/>
              <a:gd name="T42" fmla="*/ 2270 w 5272"/>
              <a:gd name="T43" fmla="*/ 874 h 1343"/>
              <a:gd name="T44" fmla="*/ 2272 w 5272"/>
              <a:gd name="T45" fmla="*/ 875 h 1343"/>
              <a:gd name="T46" fmla="*/ 2273 w 5272"/>
              <a:gd name="T47" fmla="*/ 874 h 1343"/>
              <a:gd name="T48" fmla="*/ 2794 w 5272"/>
              <a:gd name="T49" fmla="*/ 480 h 1343"/>
              <a:gd name="T50" fmla="*/ 3071 w 5272"/>
              <a:gd name="T51" fmla="*/ 638 h 1343"/>
              <a:gd name="T52" fmla="*/ 3073 w 5272"/>
              <a:gd name="T53" fmla="*/ 640 h 1343"/>
              <a:gd name="T54" fmla="*/ 3074 w 5272"/>
              <a:gd name="T55" fmla="*/ 638 h 1343"/>
              <a:gd name="T56" fmla="*/ 3761 w 5272"/>
              <a:gd name="T57" fmla="*/ 6 h 1343"/>
              <a:gd name="T58" fmla="*/ 3762 w 5272"/>
              <a:gd name="T59" fmla="*/ 0 h 1343"/>
              <a:gd name="T60" fmla="*/ 3072 w 5272"/>
              <a:gd name="T61" fmla="*/ 636 h 1343"/>
              <a:gd name="T62" fmla="*/ 2794 w 5272"/>
              <a:gd name="T63" fmla="*/ 477 h 1343"/>
              <a:gd name="T64" fmla="*/ 2272 w 5272"/>
              <a:gd name="T65" fmla="*/ 872 h 1343"/>
              <a:gd name="T66" fmla="*/ 2026 w 5272"/>
              <a:gd name="T67" fmla="*/ 650 h 1343"/>
              <a:gd name="T68" fmla="*/ 1362 w 5272"/>
              <a:gd name="T69" fmla="*/ 1103 h 1343"/>
              <a:gd name="T70" fmla="*/ 974 w 5272"/>
              <a:gd name="T71" fmla="*/ 497 h 1343"/>
              <a:gd name="T72" fmla="*/ 0 w 5272"/>
              <a:gd name="T73" fmla="*/ 1343 h 1343"/>
              <a:gd name="T74" fmla="*/ 996 w 5272"/>
              <a:gd name="T75" fmla="*/ 1343 h 1343"/>
              <a:gd name="T76" fmla="*/ 996 w 5272"/>
              <a:gd name="T77" fmla="*/ 1343 h 1343"/>
              <a:gd name="T78" fmla="*/ 2150 w 5272"/>
              <a:gd name="T79" fmla="*/ 1343 h 1343"/>
              <a:gd name="T80" fmla="*/ 2150 w 5272"/>
              <a:gd name="T81" fmla="*/ 1343 h 1343"/>
              <a:gd name="T82" fmla="*/ 2276 w 5272"/>
              <a:gd name="T83" fmla="*/ 1343 h 1343"/>
              <a:gd name="T84" fmla="*/ 3345 w 5272"/>
              <a:gd name="T85" fmla="*/ 1343 h 1343"/>
              <a:gd name="T86" fmla="*/ 3917 w 5272"/>
              <a:gd name="T87" fmla="*/ 1343 h 1343"/>
              <a:gd name="T88" fmla="*/ 4342 w 5272"/>
              <a:gd name="T89" fmla="*/ 1343 h 1343"/>
              <a:gd name="T90" fmla="*/ 4348 w 5272"/>
              <a:gd name="T91" fmla="*/ 1343 h 1343"/>
              <a:gd name="T92" fmla="*/ 5272 w 5272"/>
              <a:gd name="T93" fmla="*/ 1343 h 1343"/>
              <a:gd name="T94" fmla="*/ 4508 w 5272"/>
              <a:gd name="T95" fmla="*/ 566 h 1343"/>
              <a:gd name="T96" fmla="*/ 3973 w 5272"/>
              <a:gd name="T97" fmla="*/ 945 h 1343"/>
              <a:gd name="T98" fmla="*/ 3762 w 5272"/>
              <a:gd name="T99" fmla="*/ 0 h 1343"/>
              <a:gd name="T100" fmla="*/ 3762 w 5272"/>
              <a:gd name="T101" fmla="*/ 0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72" h="1343">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latin typeface="+mn-lt"/>
            </a:endParaRPr>
          </a:p>
        </p:txBody>
      </p:sp>
      <p:sp>
        <p:nvSpPr>
          <p:cNvPr id="12" name="Text Placeholder 2">
            <a:extLst>
              <a:ext uri="{FF2B5EF4-FFF2-40B4-BE49-F238E27FC236}">
                <a16:creationId xmlns:a16="http://schemas.microsoft.com/office/drawing/2014/main" id="{5ECE0304-D9C2-46B7-99F2-5B40789B58AD}"/>
              </a:ext>
            </a:extLst>
          </p:cNvPr>
          <p:cNvSpPr>
            <a:spLocks noGrp="1"/>
          </p:cNvSpPr>
          <p:nvPr>
            <p:ph type="body" sz="quarter" idx="17" hasCustomPrompt="1"/>
          </p:nvPr>
        </p:nvSpPr>
        <p:spPr>
          <a:xfrm>
            <a:off x="501116" y="609601"/>
            <a:ext cx="8141768" cy="4023122"/>
          </a:xfrm>
        </p:spPr>
        <p:txBody>
          <a:bodyPr anchor="ctr"/>
          <a:lstStyle>
            <a:lvl1pPr marL="0" indent="0" algn="ctr">
              <a:lnSpc>
                <a:spcPct val="83000"/>
              </a:lnSpc>
              <a:spcBef>
                <a:spcPts val="900"/>
              </a:spcBef>
              <a:spcAft>
                <a:spcPts val="150"/>
              </a:spcAft>
              <a:buFont typeface="Arial" panose="020B0604020202020204" pitchFamily="34" charset="0"/>
              <a:buChar char="​"/>
              <a:defRPr sz="4050" b="1" spc="-113" baseline="0">
                <a:solidFill>
                  <a:schemeClr val="bg1"/>
                </a:solidFill>
                <a:latin typeface="+mn-lt"/>
              </a:defRPr>
            </a:lvl1pPr>
            <a:lvl2pPr marL="0" indent="0" algn="ctr">
              <a:lnSpc>
                <a:spcPct val="83000"/>
              </a:lnSpc>
              <a:spcBef>
                <a:spcPts val="600"/>
              </a:spcBef>
              <a:spcAft>
                <a:spcPts val="900"/>
              </a:spcAft>
              <a:buFont typeface="Arial" panose="020B0604020202020204" pitchFamily="34" charset="0"/>
              <a:buChar char="​"/>
              <a:defRPr sz="2400" b="0" spc="-23" baseline="0">
                <a:solidFill>
                  <a:schemeClr val="bg1"/>
                </a:solidFill>
                <a:latin typeface="+mn-lt"/>
              </a:defRPr>
            </a:lvl2pPr>
            <a:lvl3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3pPr>
            <a:lvl4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4pPr>
            <a:lvl5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5pPr>
            <a:lvl6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6pPr>
            <a:lvl7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7pPr>
            <a:lvl8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8pPr>
            <a:lvl9pPr marL="0" indent="0" algn="ctr">
              <a:lnSpc>
                <a:spcPct val="83000"/>
              </a:lnSpc>
              <a:spcBef>
                <a:spcPts val="600"/>
              </a:spcBef>
              <a:spcAft>
                <a:spcPts val="900"/>
              </a:spcAft>
              <a:buFont typeface="Arial" panose="020B0604020202020204" pitchFamily="34" charset="0"/>
              <a:buChar char="​"/>
              <a:defRPr sz="1800" b="0" spc="-23" baseline="0">
                <a:solidFill>
                  <a:schemeClr val="bg1"/>
                </a:solidFill>
                <a:latin typeface="+mn-lt"/>
              </a:defRPr>
            </a:lvl9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7" name="Rectangle 6">
            <a:extLst>
              <a:ext uri="{FF2B5EF4-FFF2-40B4-BE49-F238E27FC236}">
                <a16:creationId xmlns:a16="http://schemas.microsoft.com/office/drawing/2014/main" id="{B46B9164-F3D4-2D4B-AFAB-1EFBF9DACF92}"/>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242321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Sidebar w/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EFE9FF8-14C2-438D-A122-847774B0AD60}"/>
              </a:ext>
            </a:extLst>
          </p:cNvPr>
          <p:cNvSpPr/>
          <p:nvPr/>
        </p:nvSpPr>
        <p:spPr bwMode="ltGray">
          <a:xfrm>
            <a:off x="0" y="-1"/>
            <a:ext cx="3390774"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32" name="Group 31">
            <a:extLst>
              <a:ext uri="{FF2B5EF4-FFF2-40B4-BE49-F238E27FC236}">
                <a16:creationId xmlns:a16="http://schemas.microsoft.com/office/drawing/2014/main" id="{20E23871-EB3C-4F17-A0D2-5AB62D60E3E1}"/>
              </a:ext>
            </a:extLst>
          </p:cNvPr>
          <p:cNvGrpSpPr/>
          <p:nvPr/>
        </p:nvGrpSpPr>
        <p:grpSpPr bwMode="ltGray">
          <a:xfrm>
            <a:off x="1016044" y="4920003"/>
            <a:ext cx="1268752" cy="234418"/>
            <a:chOff x="7938716" y="6332538"/>
            <a:chExt cx="2922795" cy="540023"/>
          </a:xfrm>
        </p:grpSpPr>
        <p:cxnSp>
          <p:nvCxnSpPr>
            <p:cNvPr id="34" name="Straight Connector 33">
              <a:extLst>
                <a:ext uri="{FF2B5EF4-FFF2-40B4-BE49-F238E27FC236}">
                  <a16:creationId xmlns:a16="http://schemas.microsoft.com/office/drawing/2014/main" id="{BECAD46B-4129-42A0-8A74-C8DD2BA0DB97}"/>
                </a:ext>
              </a:extLst>
            </p:cNvPr>
            <p:cNvCxnSpPr>
              <a:cxnSpLocks/>
            </p:cNvCxnSpPr>
            <p:nvPr/>
          </p:nvCxnSpPr>
          <p:spPr bwMode="ltGray">
            <a:xfrm flipH="1">
              <a:off x="7938716" y="6332538"/>
              <a:ext cx="540023" cy="540023"/>
            </a:xfrm>
            <a:prstGeom prst="line">
              <a:avLst/>
            </a:prstGeom>
            <a:ln w="12700" cap="rnd">
              <a:solidFill>
                <a:sysClr val="window" lastClr="FFFFFF"/>
              </a:solidFill>
            </a:ln>
          </p:spPr>
        </p:cxnSp>
        <p:cxnSp>
          <p:nvCxnSpPr>
            <p:cNvPr id="35" name="Straight Connector 34">
              <a:extLst>
                <a:ext uri="{FF2B5EF4-FFF2-40B4-BE49-F238E27FC236}">
                  <a16:creationId xmlns:a16="http://schemas.microsoft.com/office/drawing/2014/main" id="{E36AE603-027D-450E-9FE2-DF7812726287}"/>
                </a:ext>
              </a:extLst>
            </p:cNvPr>
            <p:cNvCxnSpPr>
              <a:cxnSpLocks/>
            </p:cNvCxnSpPr>
            <p:nvPr/>
          </p:nvCxnSpPr>
          <p:spPr bwMode="ltGray">
            <a:xfrm flipH="1">
              <a:off x="8335845" y="6332538"/>
              <a:ext cx="540023" cy="540023"/>
            </a:xfrm>
            <a:prstGeom prst="line">
              <a:avLst/>
            </a:prstGeom>
            <a:ln w="12700" cap="rnd">
              <a:solidFill>
                <a:sysClr val="window" lastClr="FFFFFF"/>
              </a:solidFill>
            </a:ln>
          </p:spPr>
        </p:cxnSp>
        <p:cxnSp>
          <p:nvCxnSpPr>
            <p:cNvPr id="36" name="Straight Connector 35">
              <a:extLst>
                <a:ext uri="{FF2B5EF4-FFF2-40B4-BE49-F238E27FC236}">
                  <a16:creationId xmlns:a16="http://schemas.microsoft.com/office/drawing/2014/main" id="{4EF8485A-47C2-4790-BFD8-511C5DE8DD46}"/>
                </a:ext>
              </a:extLst>
            </p:cNvPr>
            <p:cNvCxnSpPr>
              <a:cxnSpLocks/>
            </p:cNvCxnSpPr>
            <p:nvPr/>
          </p:nvCxnSpPr>
          <p:spPr bwMode="ltGray">
            <a:xfrm flipH="1">
              <a:off x="8732973" y="6332538"/>
              <a:ext cx="540023" cy="540023"/>
            </a:xfrm>
            <a:prstGeom prst="line">
              <a:avLst/>
            </a:prstGeom>
            <a:ln w="12700" cap="rnd">
              <a:solidFill>
                <a:sysClr val="window" lastClr="FFFFFF"/>
              </a:solidFill>
            </a:ln>
          </p:spPr>
        </p:cxnSp>
        <p:cxnSp>
          <p:nvCxnSpPr>
            <p:cNvPr id="37" name="Straight Connector 36">
              <a:extLst>
                <a:ext uri="{FF2B5EF4-FFF2-40B4-BE49-F238E27FC236}">
                  <a16:creationId xmlns:a16="http://schemas.microsoft.com/office/drawing/2014/main" id="{E4E7E5A3-0699-4486-97BF-C4A4D9596634}"/>
                </a:ext>
              </a:extLst>
            </p:cNvPr>
            <p:cNvCxnSpPr>
              <a:cxnSpLocks/>
            </p:cNvCxnSpPr>
            <p:nvPr/>
          </p:nvCxnSpPr>
          <p:spPr bwMode="ltGray">
            <a:xfrm flipH="1">
              <a:off x="9130102" y="6332538"/>
              <a:ext cx="540023" cy="540023"/>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93FB76BB-A4BA-4938-A184-3F4CBC432EEC}"/>
                </a:ext>
              </a:extLst>
            </p:cNvPr>
            <p:cNvCxnSpPr>
              <a:cxnSpLocks/>
            </p:cNvCxnSpPr>
            <p:nvPr/>
          </p:nvCxnSpPr>
          <p:spPr bwMode="ltGray">
            <a:xfrm flipH="1">
              <a:off x="9527231" y="6332538"/>
              <a:ext cx="540023" cy="540023"/>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5555A92C-2975-413F-B240-5887F5A8E071}"/>
                </a:ext>
              </a:extLst>
            </p:cNvPr>
            <p:cNvCxnSpPr>
              <a:cxnSpLocks/>
            </p:cNvCxnSpPr>
            <p:nvPr/>
          </p:nvCxnSpPr>
          <p:spPr bwMode="ltGray">
            <a:xfrm flipH="1">
              <a:off x="9924359" y="6332538"/>
              <a:ext cx="540023" cy="540023"/>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EF16C108-A9DF-4F5D-B7D3-DAB30ADEEC94}"/>
                </a:ext>
              </a:extLst>
            </p:cNvPr>
            <p:cNvCxnSpPr>
              <a:cxnSpLocks/>
            </p:cNvCxnSpPr>
            <p:nvPr/>
          </p:nvCxnSpPr>
          <p:spPr bwMode="ltGray">
            <a:xfrm flipH="1">
              <a:off x="10321488" y="6332538"/>
              <a:ext cx="540023" cy="540023"/>
            </a:xfrm>
            <a:prstGeom prst="line">
              <a:avLst/>
            </a:prstGeom>
            <a:ln w="12700" cap="rnd">
              <a:solidFill>
                <a:sysClr val="window" lastClr="FFFFFF"/>
              </a:solidFill>
            </a:ln>
          </p:spPr>
        </p:cxnSp>
      </p:grpSp>
      <p:sp>
        <p:nvSpPr>
          <p:cNvPr id="55" name="Text Placeholder 2">
            <a:extLst>
              <a:ext uri="{FF2B5EF4-FFF2-40B4-BE49-F238E27FC236}">
                <a16:creationId xmlns:a16="http://schemas.microsoft.com/office/drawing/2014/main" id="{CDFF05C7-B48A-45E0-8D9D-ED044CCBBE3E}"/>
              </a:ext>
            </a:extLst>
          </p:cNvPr>
          <p:cNvSpPr>
            <a:spLocks noGrp="1"/>
          </p:cNvSpPr>
          <p:nvPr>
            <p:ph idx="14" hasCustomPrompt="1"/>
          </p:nvPr>
        </p:nvSpPr>
        <p:spPr>
          <a:xfrm>
            <a:off x="514350" y="609601"/>
            <a:ext cx="2366963" cy="4023122"/>
          </a:xfrm>
          <a:prstGeom prst="rect">
            <a:avLst/>
          </a:prstGeom>
        </p:spPr>
        <p:txBody>
          <a:bodyPr vert="horz" lIns="0" tIns="0" rIns="0" bIns="0" rtlCol="0" anchor="t">
            <a:noAutofit/>
          </a:bodyPr>
          <a:lstStyle>
            <a:lvl1pPr marL="0" indent="0">
              <a:lnSpc>
                <a:spcPct val="80000"/>
              </a:lnSpc>
              <a:spcAft>
                <a:spcPts val="0"/>
              </a:spcAft>
              <a:buFont typeface="Arial" panose="020B0604020202020204" pitchFamily="34" charset="0"/>
              <a:buChar char="​"/>
              <a:defRPr sz="3150" b="1" spc="-113" baseline="0">
                <a:solidFill>
                  <a:schemeClr val="bg1"/>
                </a:solidFill>
                <a:latin typeface="+mj-lt"/>
              </a:defRPr>
            </a:lvl1pPr>
            <a:lvl2pPr marL="0" indent="0">
              <a:lnSpc>
                <a:spcPct val="83000"/>
              </a:lnSpc>
              <a:spcBef>
                <a:spcPts val="225"/>
              </a:spcBef>
              <a:spcAft>
                <a:spcPts val="900"/>
              </a:spcAft>
              <a:buFont typeface="Arial" panose="020B0604020202020204" pitchFamily="34" charset="0"/>
              <a:buChar char="​"/>
              <a:defRPr sz="1650" spc="-23" baseline="0">
                <a:solidFill>
                  <a:schemeClr val="bg1"/>
                </a:solidFill>
                <a:latin typeface="+mn-lt"/>
              </a:defRPr>
            </a:lvl2pPr>
            <a:lvl3pPr marL="0" indent="0">
              <a:lnSpc>
                <a:spcPct val="120000"/>
              </a:lnSpc>
              <a:spcBef>
                <a:spcPts val="450"/>
              </a:spcBef>
              <a:spcAft>
                <a:spcPts val="150"/>
              </a:spcAft>
              <a:buFont typeface="Arial" panose="020B0604020202020204" pitchFamily="34" charset="0"/>
              <a:buChar char="​"/>
              <a:defRPr sz="1350" kern="100" spc="-23" baseline="0">
                <a:solidFill>
                  <a:schemeClr val="bg1"/>
                </a:solidFill>
                <a:latin typeface="+mn-lt"/>
              </a:defRPr>
            </a:lvl3pPr>
            <a:lvl4pPr marL="129779" indent="-129779">
              <a:lnSpc>
                <a:spcPct val="90000"/>
              </a:lnSpc>
              <a:spcBef>
                <a:spcPts val="300"/>
              </a:spcBef>
              <a:spcAft>
                <a:spcPts val="300"/>
              </a:spcAft>
              <a:buClr>
                <a:schemeClr val="bg1"/>
              </a:buClr>
              <a:buFont typeface="Arial" panose="020B0604020202020204" pitchFamily="34" charset="0"/>
              <a:buChar char="•"/>
              <a:defRPr sz="1050" b="0" kern="100" spc="-23" baseline="0">
                <a:solidFill>
                  <a:schemeClr val="bg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bg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bg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bg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bg1"/>
                </a:solidFill>
                <a:latin typeface="+mn-lt"/>
              </a:defRPr>
            </a:lvl8pPr>
            <a:lvl9pPr marL="85725" indent="-85725">
              <a:lnSpc>
                <a:spcPct val="80000"/>
              </a:lnSpc>
              <a:spcBef>
                <a:spcPts val="450"/>
              </a:spcBef>
              <a:spcAft>
                <a:spcPts val="0"/>
              </a:spcAft>
              <a:buFont typeface="Arial" panose="020B0604020202020204" pitchFamily="34" charset="0"/>
              <a:buChar char="•"/>
              <a:defRPr sz="900" b="0" kern="100" spc="-23" baseline="0">
                <a:solidFill>
                  <a:schemeClr val="bg1"/>
                </a:solidFill>
                <a:latin typeface="+mn-lt"/>
              </a:defRPr>
            </a:lvl9pPr>
          </a:lstStyle>
          <a:p>
            <a:pPr lvl="0"/>
            <a:r>
              <a:rPr lang="en-US" dirty="0"/>
              <a:t>Click</a:t>
            </a:r>
            <a:br>
              <a:rPr lang="en-US" dirty="0"/>
            </a:br>
            <a:r>
              <a:rPr lang="en-US" dirty="0"/>
              <a:t>to add Title</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Text Placeholder 2">
            <a:extLst>
              <a:ext uri="{FF2B5EF4-FFF2-40B4-BE49-F238E27FC236}">
                <a16:creationId xmlns:a16="http://schemas.microsoft.com/office/drawing/2014/main" id="{6772C55C-3B22-4951-8DA4-A3504EA005BB}"/>
              </a:ext>
            </a:extLst>
          </p:cNvPr>
          <p:cNvSpPr>
            <a:spLocks noGrp="1"/>
          </p:cNvSpPr>
          <p:nvPr>
            <p:ph idx="16"/>
          </p:nvPr>
        </p:nvSpPr>
        <p:spPr>
          <a:xfrm>
            <a:off x="3895726" y="609601"/>
            <a:ext cx="4733924" cy="4023122"/>
          </a:xfrm>
          <a:prstGeom prst="rect">
            <a:avLst/>
          </a:prstGeom>
        </p:spPr>
        <p:txBody>
          <a:bodyPr vert="horz" lIns="0" tIns="0" rIns="0" bIns="0" rtlCol="0" anchor="t">
            <a:normAutofit/>
          </a:bodyPr>
          <a:lstStyle>
            <a:lvl1pPr marL="257175" indent="-257175">
              <a:lnSpc>
                <a:spcPct val="85000"/>
              </a:lnSpc>
              <a:spcBef>
                <a:spcPts val="2250"/>
              </a:spcBef>
              <a:spcAft>
                <a:spcPts val="300"/>
              </a:spcAft>
              <a:buClrTx/>
              <a:buFont typeface="+mj-lt"/>
              <a:buAutoNum type="arabicParenR"/>
              <a:defRPr sz="1800" b="1" spc="-38" baseline="0">
                <a:latin typeface="+mn-lt"/>
              </a:defRPr>
            </a:lvl1pPr>
            <a:lvl2pPr marL="257175" indent="-257175">
              <a:lnSpc>
                <a:spcPct val="85000"/>
              </a:lnSpc>
              <a:spcBef>
                <a:spcPts val="150"/>
              </a:spcBef>
              <a:spcAft>
                <a:spcPts val="300"/>
              </a:spcAft>
              <a:buFont typeface="Arial" panose="020B0604020202020204" pitchFamily="34" charset="0"/>
              <a:buChar char="​"/>
              <a:defRPr sz="1350" spc="-23" baseline="0">
                <a:solidFill>
                  <a:schemeClr val="bg2">
                    <a:lumMod val="50000"/>
                  </a:schemeClr>
                </a:solidFill>
                <a:latin typeface="+mn-lt"/>
              </a:defRPr>
            </a:lvl2pPr>
            <a:lvl3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n-lt"/>
              </a:defRPr>
            </a:lvl3pPr>
            <a:lvl4pPr marL="0" indent="0">
              <a:lnSpc>
                <a:spcPct val="90000"/>
              </a:lnSpc>
              <a:spcBef>
                <a:spcPts val="0"/>
              </a:spcBef>
              <a:spcAft>
                <a:spcPts val="450"/>
              </a:spcAft>
              <a:buClr>
                <a:schemeClr val="accent1"/>
              </a:buClr>
              <a:buFont typeface="Arial" panose="020B0604020202020204" pitchFamily="34" charset="0"/>
              <a:buChar char="​"/>
              <a:defRPr sz="1200" b="0" kern="100" spc="-23" baseline="0">
                <a:solidFill>
                  <a:schemeClr val="accent1"/>
                </a:solidFill>
                <a:latin typeface="+mn-lt"/>
              </a:defRPr>
            </a:lvl4pPr>
            <a:lvl5pPr marL="0" indent="0">
              <a:lnSpc>
                <a:spcPct val="120000"/>
              </a:lnSpc>
              <a:spcBef>
                <a:spcPts val="600"/>
              </a:spcBef>
              <a:spcAft>
                <a:spcPts val="300"/>
              </a:spcAft>
              <a:buFont typeface="Arial" panose="020B0604020202020204" pitchFamily="34" charset="0"/>
              <a:buChar char="​"/>
              <a:defRPr sz="1050" kern="100" spc="-23" baseline="0">
                <a:solidFill>
                  <a:schemeClr val="tx1"/>
                </a:solidFill>
                <a:latin typeface="+mn-lt"/>
              </a:defRPr>
            </a:lvl5pPr>
            <a:lvl6pPr marL="129779" indent="-129779">
              <a:lnSpc>
                <a:spcPct val="85000"/>
              </a:lnSpc>
              <a:spcBef>
                <a:spcPts val="0"/>
              </a:spcBef>
              <a:spcAft>
                <a:spcPts val="450"/>
              </a:spcAft>
              <a:buClr>
                <a:schemeClr val="accent1"/>
              </a:buClr>
              <a:buFont typeface="Arial" panose="020B0503020102020204" pitchFamily="34" charset="0"/>
              <a:buChar char="•"/>
              <a:defRPr sz="900" kern="100" spc="-23" baseline="0">
                <a:solidFill>
                  <a:schemeClr val="tx1"/>
                </a:solidFill>
                <a:latin typeface="+mn-lt"/>
              </a:defRPr>
            </a:lvl6pPr>
            <a:lvl7pPr marL="259556" indent="-129779">
              <a:lnSpc>
                <a:spcPct val="85000"/>
              </a:lnSpc>
              <a:spcBef>
                <a:spcPts val="150"/>
              </a:spcBef>
              <a:spcAft>
                <a:spcPts val="150"/>
              </a:spcAft>
              <a:buClr>
                <a:schemeClr val="tx1"/>
              </a:buClr>
              <a:buFont typeface="Arial" panose="020B0604020202020204" pitchFamily="34" charset="0"/>
              <a:buChar char="‒"/>
              <a:defRPr sz="900" kern="100" spc="-23" baseline="0">
                <a:solidFill>
                  <a:schemeClr val="tx1"/>
                </a:solidFill>
                <a:latin typeface="+mn-lt"/>
              </a:defRPr>
            </a:lvl7pPr>
            <a:lvl8pPr marL="85725" indent="-85725">
              <a:lnSpc>
                <a:spcPct val="100000"/>
              </a:lnSpc>
              <a:spcBef>
                <a:spcPts val="900"/>
              </a:spcBef>
              <a:spcAft>
                <a:spcPts val="0"/>
              </a:spcAft>
              <a:buFont typeface="Arial" panose="020B0604020202020204" pitchFamily="34" charset="0"/>
              <a:buChar char="“"/>
              <a:defRPr sz="1650" kern="100" spc="-23" baseline="0">
                <a:solidFill>
                  <a:schemeClr val="tx1"/>
                </a:solidFill>
                <a:latin typeface="+mn-lt"/>
              </a:defRPr>
            </a:lvl8pPr>
            <a:lvl9pPr marL="85725" indent="0">
              <a:lnSpc>
                <a:spcPct val="80000"/>
              </a:lnSpc>
              <a:spcBef>
                <a:spcPts val="450"/>
              </a:spcBef>
              <a:spcAft>
                <a:spcPts val="900"/>
              </a:spcAft>
              <a:buFont typeface="Arial" panose="020B0604020202020204" pitchFamily="34" charset="0"/>
              <a:buChar char="​"/>
              <a:defRPr sz="1050" kern="100" spc="-38" baseline="0">
                <a:solidFill>
                  <a:schemeClr val="tx1"/>
                </a:solidFill>
                <a:latin typeface="+mj-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Graphic 15">
            <a:extLst>
              <a:ext uri="{FF2B5EF4-FFF2-40B4-BE49-F238E27FC236}">
                <a16:creationId xmlns:a16="http://schemas.microsoft.com/office/drawing/2014/main" id="{00D16283-2268-4D66-81A9-B2E1E29B3F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7" name="Freeform: Shape 16">
            <a:extLst>
              <a:ext uri="{FF2B5EF4-FFF2-40B4-BE49-F238E27FC236}">
                <a16:creationId xmlns:a16="http://schemas.microsoft.com/office/drawing/2014/main" id="{374D4047-97BE-4DFF-80C7-86DC6A816567}"/>
              </a:ext>
            </a:extLst>
          </p:cNvPr>
          <p:cNvSpPr/>
          <p:nvPr/>
        </p:nvSpPr>
        <p:spPr bwMode="ltGray">
          <a:xfrm>
            <a:off x="0" y="3687925"/>
            <a:ext cx="3390774" cy="1455575"/>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18" name="Freeform: Shape 17">
            <a:extLst>
              <a:ext uri="{FF2B5EF4-FFF2-40B4-BE49-F238E27FC236}">
                <a16:creationId xmlns:a16="http://schemas.microsoft.com/office/drawing/2014/main" id="{F4F79E31-373B-42B8-83F7-7B9C69C0A005}"/>
              </a:ext>
            </a:extLst>
          </p:cNvPr>
          <p:cNvSpPr/>
          <p:nvPr/>
        </p:nvSpPr>
        <p:spPr bwMode="ltGray">
          <a:xfrm>
            <a:off x="421" y="3956825"/>
            <a:ext cx="3390353" cy="118667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1" name="Rectangle 20">
            <a:extLst>
              <a:ext uri="{FF2B5EF4-FFF2-40B4-BE49-F238E27FC236}">
                <a16:creationId xmlns:a16="http://schemas.microsoft.com/office/drawing/2014/main" id="{C518D0F7-C57F-D940-B84A-F8CADF0F6F7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28819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Customer Story with Ic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2869932"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800591" y="4928949"/>
            <a:ext cx="1268752" cy="234418"/>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46" name="Circle: Hollow 45">
            <a:extLst>
              <a:ext uri="{FF2B5EF4-FFF2-40B4-BE49-F238E27FC236}">
                <a16:creationId xmlns:a16="http://schemas.microsoft.com/office/drawing/2014/main" id="{5B7C7291-2BDF-4AE3-B543-042A4354A333}"/>
              </a:ext>
            </a:extLst>
          </p:cNvPr>
          <p:cNvSpPr/>
          <p:nvPr/>
        </p:nvSpPr>
        <p:spPr bwMode="ltGray">
          <a:xfrm>
            <a:off x="678272" y="674370"/>
            <a:ext cx="1513389" cy="1513389"/>
          </a:xfrm>
          <a:prstGeom prst="donut">
            <a:avLst>
              <a:gd name="adj" fmla="val 3306"/>
            </a:avLst>
          </a:prstGeom>
          <a:solidFill>
            <a:sysClr val="window" lastClr="FFFFFF"/>
          </a:soli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hlinkClick r:id="rId2">
                <a:extLst>
                  <a:ext uri="{A12FA001-AC4F-418D-AE19-62706E023703}">
                    <ahyp:hlinkClr xmlns:ahyp="http://schemas.microsoft.com/office/drawing/2018/hyperlinkcolor" val="tx"/>
                  </a:ext>
                </a:extLst>
              </a:hlinkClick>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1056218" y="1053240"/>
            <a:ext cx="757497" cy="755649"/>
          </a:xfrm>
        </p:spPr>
        <p:txBody>
          <a:bodyPr/>
          <a:lstStyle>
            <a:lvl1pPr algn="ctr">
              <a:defRPr sz="1350">
                <a:solidFill>
                  <a:schemeClr val="bg1"/>
                </a:solidFill>
                <a:latin typeface="+mn-lt"/>
              </a:defRPr>
            </a:lvl1pPr>
          </a:lstStyle>
          <a:p>
            <a:r>
              <a:rPr lang="en-US" dirty="0"/>
              <a:t>Icon</a:t>
            </a:r>
          </a:p>
        </p:txBody>
      </p:sp>
      <p:sp>
        <p:nvSpPr>
          <p:cNvPr id="23" name="Content Placeholder 3">
            <a:extLst>
              <a:ext uri="{FF2B5EF4-FFF2-40B4-BE49-F238E27FC236}">
                <a16:creationId xmlns:a16="http://schemas.microsoft.com/office/drawing/2014/main" id="{ABE674AD-C69B-450D-919C-4CEAB6733B28}"/>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22" name="Freeform: Shape 21">
            <a:extLst>
              <a:ext uri="{FF2B5EF4-FFF2-40B4-BE49-F238E27FC236}">
                <a16:creationId xmlns:a16="http://schemas.microsoft.com/office/drawing/2014/main" id="{9777B132-C394-426F-B62A-0B1AFDC5A0D4}"/>
              </a:ext>
            </a:extLst>
          </p:cNvPr>
          <p:cNvSpPr/>
          <p:nvPr/>
        </p:nvSpPr>
        <p:spPr bwMode="ltGray">
          <a:xfrm>
            <a:off x="0" y="3911509"/>
            <a:ext cx="2869932" cy="123199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422" y="4139105"/>
            <a:ext cx="2869575" cy="100439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678272" y="3069592"/>
            <a:ext cx="1513389" cy="1430502"/>
          </a:xfrm>
        </p:spPr>
        <p:txBody>
          <a:bodyPr/>
          <a:lstStyle>
            <a:lvl1pPr marL="0" indent="0" algn="ctr">
              <a:lnSpc>
                <a:spcPct val="120000"/>
              </a:lnSpc>
              <a:buNone/>
              <a:defRPr sz="1200">
                <a:solidFill>
                  <a:schemeClr val="bg1"/>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add text</a:t>
            </a:r>
          </a:p>
        </p:txBody>
      </p:sp>
      <p:sp>
        <p:nvSpPr>
          <p:cNvPr id="28" name="Title 6">
            <a:extLst>
              <a:ext uri="{FF2B5EF4-FFF2-40B4-BE49-F238E27FC236}">
                <a16:creationId xmlns:a16="http://schemas.microsoft.com/office/drawing/2014/main" id="{A09AECDD-F173-544A-AF5F-99CC6CBB503F}"/>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29" name="Text Placeholder 2">
            <a:extLst>
              <a:ext uri="{FF2B5EF4-FFF2-40B4-BE49-F238E27FC236}">
                <a16:creationId xmlns:a16="http://schemas.microsoft.com/office/drawing/2014/main" id="{BB2FA75D-43D7-544F-8B82-466A48A1CC6C}"/>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5" name="Text Placeholder 2">
            <a:extLst>
              <a:ext uri="{FF2B5EF4-FFF2-40B4-BE49-F238E27FC236}">
                <a16:creationId xmlns:a16="http://schemas.microsoft.com/office/drawing/2014/main" id="{F67351CF-A0D9-A34E-B2CF-2E141A901417}"/>
              </a:ext>
            </a:extLst>
          </p:cNvPr>
          <p:cNvSpPr>
            <a:spLocks noGrp="1"/>
          </p:cNvSpPr>
          <p:nvPr>
            <p:ph type="body" idx="14" hasCustomPrompt="1"/>
          </p:nvPr>
        </p:nvSpPr>
        <p:spPr>
          <a:xfrm>
            <a:off x="678272" y="2485391"/>
            <a:ext cx="1513389" cy="517065"/>
          </a:xfrm>
        </p:spPr>
        <p:txBody>
          <a:bodyPr wrap="square" anchor="ctr">
            <a:spAutoFit/>
          </a:bodyPr>
          <a:lstStyle>
            <a:lvl1pPr marL="0" indent="0" algn="ctr">
              <a:lnSpc>
                <a:spcPct val="80000"/>
              </a:lnSpc>
              <a:spcBef>
                <a:spcPts val="0"/>
              </a:spcBef>
              <a:spcAft>
                <a:spcPts val="0"/>
              </a:spcAft>
              <a:buNone/>
              <a:defRPr sz="2100" b="1">
                <a:solidFill>
                  <a:schemeClr val="bg1"/>
                </a:solidFill>
                <a:latin typeface="+mn-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Industry/</a:t>
            </a:r>
            <a:br>
              <a:rPr lang="en-US" dirty="0"/>
            </a:br>
            <a:r>
              <a:rPr lang="en-US" dirty="0"/>
              <a:t>Use Case</a:t>
            </a:r>
          </a:p>
        </p:txBody>
      </p:sp>
      <p:sp>
        <p:nvSpPr>
          <p:cNvPr id="31" name="Rectangle 30">
            <a:extLst>
              <a:ext uri="{FF2B5EF4-FFF2-40B4-BE49-F238E27FC236}">
                <a16:creationId xmlns:a16="http://schemas.microsoft.com/office/drawing/2014/main" id="{AEDC1632-7769-5C47-881C-D07E4B3DA3C8}"/>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26476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Customer Story with Logo">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98D920-6157-4F40-A208-15DC659FECFA}"/>
              </a:ext>
            </a:extLst>
          </p:cNvPr>
          <p:cNvSpPr/>
          <p:nvPr/>
        </p:nvSpPr>
        <p:spPr bwMode="ltGray">
          <a:xfrm>
            <a:off x="0" y="0"/>
            <a:ext cx="2869932" cy="5143500"/>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grpSp>
        <p:nvGrpSpPr>
          <p:cNvPr id="2" name="Group 1">
            <a:extLst>
              <a:ext uri="{FF2B5EF4-FFF2-40B4-BE49-F238E27FC236}">
                <a16:creationId xmlns:a16="http://schemas.microsoft.com/office/drawing/2014/main" id="{DBD86B66-B790-44D9-B244-6A407D4C3400}"/>
              </a:ext>
            </a:extLst>
          </p:cNvPr>
          <p:cNvGrpSpPr/>
          <p:nvPr/>
        </p:nvGrpSpPr>
        <p:grpSpPr bwMode="ltGray">
          <a:xfrm>
            <a:off x="800591" y="4928949"/>
            <a:ext cx="1268752" cy="234418"/>
            <a:chOff x="1067454" y="6571931"/>
            <a:chExt cx="1691669" cy="312557"/>
          </a:xfrm>
        </p:grpSpPr>
        <p:cxnSp>
          <p:nvCxnSpPr>
            <p:cNvPr id="37" name="Straight Connector 36">
              <a:extLst>
                <a:ext uri="{FF2B5EF4-FFF2-40B4-BE49-F238E27FC236}">
                  <a16:creationId xmlns:a16="http://schemas.microsoft.com/office/drawing/2014/main" id="{B1D6E9E2-6FA4-4DAD-8772-31AC72FB5296}"/>
                </a:ext>
              </a:extLst>
            </p:cNvPr>
            <p:cNvCxnSpPr>
              <a:cxnSpLocks/>
            </p:cNvCxnSpPr>
            <p:nvPr/>
          </p:nvCxnSpPr>
          <p:spPr bwMode="ltGray">
            <a:xfrm flipV="1">
              <a:off x="2446566" y="6571931"/>
              <a:ext cx="312557" cy="312557"/>
            </a:xfrm>
            <a:prstGeom prst="line">
              <a:avLst/>
            </a:prstGeom>
            <a:ln w="12700" cap="rnd">
              <a:solidFill>
                <a:sysClr val="window" lastClr="FFFFFF"/>
              </a:solidFill>
            </a:ln>
          </p:spPr>
        </p:cxnSp>
        <p:cxnSp>
          <p:nvCxnSpPr>
            <p:cNvPr id="38" name="Straight Connector 37">
              <a:extLst>
                <a:ext uri="{FF2B5EF4-FFF2-40B4-BE49-F238E27FC236}">
                  <a16:creationId xmlns:a16="http://schemas.microsoft.com/office/drawing/2014/main" id="{C02F9CAF-B1B3-4564-A95E-D2F82DAF60CD}"/>
                </a:ext>
              </a:extLst>
            </p:cNvPr>
            <p:cNvCxnSpPr>
              <a:cxnSpLocks/>
            </p:cNvCxnSpPr>
            <p:nvPr/>
          </p:nvCxnSpPr>
          <p:spPr bwMode="ltGray">
            <a:xfrm flipV="1">
              <a:off x="2216714" y="6571931"/>
              <a:ext cx="312557" cy="312557"/>
            </a:xfrm>
            <a:prstGeom prst="line">
              <a:avLst/>
            </a:prstGeom>
            <a:ln w="12700" cap="rnd">
              <a:solidFill>
                <a:sysClr val="window" lastClr="FFFFFF"/>
              </a:solidFill>
            </a:ln>
          </p:spPr>
        </p:cxnSp>
        <p:cxnSp>
          <p:nvCxnSpPr>
            <p:cNvPr id="39" name="Straight Connector 38">
              <a:extLst>
                <a:ext uri="{FF2B5EF4-FFF2-40B4-BE49-F238E27FC236}">
                  <a16:creationId xmlns:a16="http://schemas.microsoft.com/office/drawing/2014/main" id="{63E13D64-AA1E-42A6-BC31-ED1233918805}"/>
                </a:ext>
              </a:extLst>
            </p:cNvPr>
            <p:cNvCxnSpPr>
              <a:cxnSpLocks/>
            </p:cNvCxnSpPr>
            <p:nvPr/>
          </p:nvCxnSpPr>
          <p:spPr bwMode="ltGray">
            <a:xfrm flipV="1">
              <a:off x="1986862" y="6571931"/>
              <a:ext cx="312557" cy="312557"/>
            </a:xfrm>
            <a:prstGeom prst="line">
              <a:avLst/>
            </a:prstGeom>
            <a:ln w="12700" cap="rnd">
              <a:solidFill>
                <a:sysClr val="window" lastClr="FFFFFF"/>
              </a:solidFill>
            </a:ln>
          </p:spPr>
        </p:cxnSp>
        <p:cxnSp>
          <p:nvCxnSpPr>
            <p:cNvPr id="40" name="Straight Connector 39">
              <a:extLst>
                <a:ext uri="{FF2B5EF4-FFF2-40B4-BE49-F238E27FC236}">
                  <a16:creationId xmlns:a16="http://schemas.microsoft.com/office/drawing/2014/main" id="{93F312CB-DCC2-48C7-9269-9C75831AD399}"/>
                </a:ext>
              </a:extLst>
            </p:cNvPr>
            <p:cNvCxnSpPr>
              <a:cxnSpLocks/>
            </p:cNvCxnSpPr>
            <p:nvPr/>
          </p:nvCxnSpPr>
          <p:spPr bwMode="ltGray">
            <a:xfrm flipV="1">
              <a:off x="1757010" y="6571931"/>
              <a:ext cx="312557" cy="312557"/>
            </a:xfrm>
            <a:prstGeom prst="line">
              <a:avLst/>
            </a:prstGeom>
            <a:ln w="12700" cap="rnd">
              <a:solidFill>
                <a:sysClr val="window" lastClr="FFFFFF"/>
              </a:solidFill>
            </a:ln>
          </p:spPr>
        </p:cxnSp>
        <p:cxnSp>
          <p:nvCxnSpPr>
            <p:cNvPr id="42" name="Straight Connector 41">
              <a:extLst>
                <a:ext uri="{FF2B5EF4-FFF2-40B4-BE49-F238E27FC236}">
                  <a16:creationId xmlns:a16="http://schemas.microsoft.com/office/drawing/2014/main" id="{4AD98946-5184-4EF0-A33F-081B3B7C4452}"/>
                </a:ext>
              </a:extLst>
            </p:cNvPr>
            <p:cNvCxnSpPr>
              <a:cxnSpLocks/>
            </p:cNvCxnSpPr>
            <p:nvPr/>
          </p:nvCxnSpPr>
          <p:spPr bwMode="ltGray">
            <a:xfrm flipV="1">
              <a:off x="1527158" y="6571931"/>
              <a:ext cx="312557" cy="312557"/>
            </a:xfrm>
            <a:prstGeom prst="line">
              <a:avLst/>
            </a:prstGeom>
            <a:ln w="12700" cap="rnd">
              <a:solidFill>
                <a:sysClr val="window" lastClr="FFFFFF"/>
              </a:solidFill>
            </a:ln>
          </p:spPr>
        </p:cxnSp>
        <p:cxnSp>
          <p:nvCxnSpPr>
            <p:cNvPr id="44" name="Straight Connector 43">
              <a:extLst>
                <a:ext uri="{FF2B5EF4-FFF2-40B4-BE49-F238E27FC236}">
                  <a16:creationId xmlns:a16="http://schemas.microsoft.com/office/drawing/2014/main" id="{D3FC6C11-ED31-45BA-859D-7B0EDD4BE22E}"/>
                </a:ext>
              </a:extLst>
            </p:cNvPr>
            <p:cNvCxnSpPr>
              <a:cxnSpLocks/>
            </p:cNvCxnSpPr>
            <p:nvPr/>
          </p:nvCxnSpPr>
          <p:spPr bwMode="ltGray">
            <a:xfrm flipV="1">
              <a:off x="1297306" y="6571931"/>
              <a:ext cx="312557" cy="312557"/>
            </a:xfrm>
            <a:prstGeom prst="line">
              <a:avLst/>
            </a:prstGeom>
            <a:ln w="12700" cap="rnd">
              <a:solidFill>
                <a:sysClr val="window" lastClr="FFFFFF"/>
              </a:solidFill>
            </a:ln>
          </p:spPr>
        </p:cxnSp>
        <p:cxnSp>
          <p:nvCxnSpPr>
            <p:cNvPr id="45" name="Straight Connector 44">
              <a:extLst>
                <a:ext uri="{FF2B5EF4-FFF2-40B4-BE49-F238E27FC236}">
                  <a16:creationId xmlns:a16="http://schemas.microsoft.com/office/drawing/2014/main" id="{9CF23C7C-2333-4262-A84B-ABDB2C927805}"/>
                </a:ext>
              </a:extLst>
            </p:cNvPr>
            <p:cNvCxnSpPr>
              <a:cxnSpLocks/>
            </p:cNvCxnSpPr>
            <p:nvPr/>
          </p:nvCxnSpPr>
          <p:spPr bwMode="ltGray">
            <a:xfrm flipV="1">
              <a:off x="1067454" y="6571931"/>
              <a:ext cx="312557" cy="312557"/>
            </a:xfrm>
            <a:prstGeom prst="line">
              <a:avLst/>
            </a:prstGeom>
            <a:ln w="12700" cap="rnd">
              <a:solidFill>
                <a:sysClr val="window" lastClr="FFFFFF"/>
              </a:solidFill>
            </a:ln>
          </p:spPr>
        </p:cxnSp>
      </p:grpSp>
      <p:sp>
        <p:nvSpPr>
          <p:cNvPr id="28" name="Oval 27">
            <a:extLst>
              <a:ext uri="{FF2B5EF4-FFF2-40B4-BE49-F238E27FC236}">
                <a16:creationId xmlns:a16="http://schemas.microsoft.com/office/drawing/2014/main" id="{4E53D8F5-B562-F145-834F-D5C46748FA17}"/>
              </a:ext>
            </a:extLst>
          </p:cNvPr>
          <p:cNvSpPr/>
          <p:nvPr/>
        </p:nvSpPr>
        <p:spPr>
          <a:xfrm>
            <a:off x="678272" y="674370"/>
            <a:ext cx="1513389" cy="1513389"/>
          </a:xfrm>
          <a:prstGeom prst="ellipse">
            <a:avLst/>
          </a:prstGeom>
          <a:solidFill>
            <a:schemeClr val="bg1"/>
          </a:solidFill>
          <a:ln w="9525" cap="flat">
            <a:noFill/>
            <a:prstDash val="solid"/>
            <a:miter/>
          </a:ln>
        </p:spPr>
        <p:txBody>
          <a:bodyPr rtlCol="0" anchor="ctr"/>
          <a:lstStyle/>
          <a:p>
            <a:pPr algn="l">
              <a:lnSpc>
                <a:spcPct val="85000"/>
              </a:lnSpc>
              <a:spcBef>
                <a:spcPts val="600"/>
              </a:spcBef>
              <a:spcAft>
                <a:spcPts val="300"/>
              </a:spcAft>
            </a:pPr>
            <a:endParaRPr lang="en-US" sz="1200" kern="100" spc="-23" dirty="0" err="1">
              <a:solidFill>
                <a:schemeClr val="bg1"/>
              </a:solidFill>
              <a:latin typeface="+mj-lt"/>
            </a:endParaRPr>
          </a:p>
        </p:txBody>
      </p:sp>
      <p:sp>
        <p:nvSpPr>
          <p:cNvPr id="55" name="Picture Placeholder 17">
            <a:extLst>
              <a:ext uri="{FF2B5EF4-FFF2-40B4-BE49-F238E27FC236}">
                <a16:creationId xmlns:a16="http://schemas.microsoft.com/office/drawing/2014/main" id="{D67F8EE2-3FF5-4E9E-8507-7B83E3D0E184}"/>
              </a:ext>
            </a:extLst>
          </p:cNvPr>
          <p:cNvSpPr>
            <a:spLocks noGrp="1" noChangeAspect="1"/>
          </p:cNvSpPr>
          <p:nvPr>
            <p:ph type="pic" sz="quarter" idx="21" hasCustomPrompt="1"/>
          </p:nvPr>
        </p:nvSpPr>
        <p:spPr>
          <a:xfrm>
            <a:off x="893215" y="993401"/>
            <a:ext cx="1083503" cy="875327"/>
          </a:xfrm>
        </p:spPr>
        <p:txBody>
          <a:bodyPr/>
          <a:lstStyle>
            <a:lvl1pPr algn="ctr">
              <a:defRPr sz="1350">
                <a:solidFill>
                  <a:schemeClr val="bg2"/>
                </a:solidFill>
                <a:latin typeface="+mn-lt"/>
              </a:defRPr>
            </a:lvl1pPr>
          </a:lstStyle>
          <a:p>
            <a:r>
              <a:rPr lang="en-US" dirty="0"/>
              <a:t>Logo</a:t>
            </a:r>
          </a:p>
        </p:txBody>
      </p:sp>
      <p:sp>
        <p:nvSpPr>
          <p:cNvPr id="22" name="Freeform: Shape 21">
            <a:extLst>
              <a:ext uri="{FF2B5EF4-FFF2-40B4-BE49-F238E27FC236}">
                <a16:creationId xmlns:a16="http://schemas.microsoft.com/office/drawing/2014/main" id="{9777B132-C394-426F-B62A-0B1AFDC5A0D4}"/>
              </a:ext>
            </a:extLst>
          </p:cNvPr>
          <p:cNvSpPr/>
          <p:nvPr/>
        </p:nvSpPr>
        <p:spPr bwMode="ltGray">
          <a:xfrm>
            <a:off x="0" y="3911509"/>
            <a:ext cx="2869932" cy="1231991"/>
          </a:xfrm>
          <a:custGeom>
            <a:avLst/>
            <a:gdLst>
              <a:gd name="connsiteX0" fmla="*/ 8205489 w 12192000"/>
              <a:gd name="connsiteY0" fmla="*/ 0 h 6235700"/>
              <a:gd name="connsiteX1" fmla="*/ 9184975 w 12192000"/>
              <a:gd name="connsiteY1" fmla="*/ 4387850 h 6235700"/>
              <a:gd name="connsiteX2" fmla="*/ 11669413 w 12192000"/>
              <a:gd name="connsiteY2" fmla="*/ 2627313 h 6235700"/>
              <a:gd name="connsiteX3" fmla="*/ 12192000 w 12192000"/>
              <a:gd name="connsiteY3" fmla="*/ 3159737 h 6235700"/>
              <a:gd name="connsiteX4" fmla="*/ 12192000 w 12192000"/>
              <a:gd name="connsiteY4" fmla="*/ 6235700 h 6235700"/>
              <a:gd name="connsiteX5" fmla="*/ 10923289 w 12192000"/>
              <a:gd name="connsiteY5" fmla="*/ 6235700 h 6235700"/>
              <a:gd name="connsiteX6" fmla="*/ 10897889 w 12192000"/>
              <a:gd name="connsiteY6" fmla="*/ 6235700 h 6235700"/>
              <a:gd name="connsiteX7" fmla="*/ 8927801 w 12192000"/>
              <a:gd name="connsiteY7" fmla="*/ 6235700 h 6235700"/>
              <a:gd name="connsiteX8" fmla="*/ 6268739 w 12192000"/>
              <a:gd name="connsiteY8" fmla="*/ 6235700 h 6235700"/>
              <a:gd name="connsiteX9" fmla="*/ 1309389 w 12192000"/>
              <a:gd name="connsiteY9" fmla="*/ 6235700 h 6235700"/>
              <a:gd name="connsiteX10" fmla="*/ 725189 w 12192000"/>
              <a:gd name="connsiteY10" fmla="*/ 6235700 h 6235700"/>
              <a:gd name="connsiteX11" fmla="*/ 0 w 12192000"/>
              <a:gd name="connsiteY11" fmla="*/ 6235700 h 6235700"/>
              <a:gd name="connsiteX12" fmla="*/ 0 w 12192000"/>
              <a:gd name="connsiteY12" fmla="*/ 3118545 h 6235700"/>
              <a:gd name="connsiteX13" fmla="*/ 147339 w 12192000"/>
              <a:gd name="connsiteY13" fmla="*/ 3017838 h 6235700"/>
              <a:gd name="connsiteX14" fmla="*/ 1290339 w 12192000"/>
              <a:gd name="connsiteY14" fmla="*/ 4048125 h 6235700"/>
              <a:gd name="connsiteX15" fmla="*/ 3712863 w 12192000"/>
              <a:gd name="connsiteY15" fmla="*/ 2212975 h 6235700"/>
              <a:gd name="connsiteX16" fmla="*/ 5005089 w 12192000"/>
              <a:gd name="connsiteY16" fmla="*/ 2954338 h 6235700"/>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439406 w 12192000"/>
              <a:gd name="connsiteY0" fmla="*/ 0 h 4534491"/>
              <a:gd name="connsiteX1" fmla="*/ 9184975 w 12192000"/>
              <a:gd name="connsiteY1" fmla="*/ 2686641 h 4534491"/>
              <a:gd name="connsiteX2" fmla="*/ 11669413 w 12192000"/>
              <a:gd name="connsiteY2" fmla="*/ 926104 h 4534491"/>
              <a:gd name="connsiteX3" fmla="*/ 12192000 w 12192000"/>
              <a:gd name="connsiteY3" fmla="*/ 1458528 h 4534491"/>
              <a:gd name="connsiteX4" fmla="*/ 12192000 w 12192000"/>
              <a:gd name="connsiteY4" fmla="*/ 4534491 h 4534491"/>
              <a:gd name="connsiteX5" fmla="*/ 10923289 w 12192000"/>
              <a:gd name="connsiteY5" fmla="*/ 4534491 h 4534491"/>
              <a:gd name="connsiteX6" fmla="*/ 10897889 w 12192000"/>
              <a:gd name="connsiteY6" fmla="*/ 4534491 h 4534491"/>
              <a:gd name="connsiteX7" fmla="*/ 8927801 w 12192000"/>
              <a:gd name="connsiteY7" fmla="*/ 4534491 h 4534491"/>
              <a:gd name="connsiteX8" fmla="*/ 6268739 w 12192000"/>
              <a:gd name="connsiteY8" fmla="*/ 4534491 h 4534491"/>
              <a:gd name="connsiteX9" fmla="*/ 1309389 w 12192000"/>
              <a:gd name="connsiteY9" fmla="*/ 4534491 h 4534491"/>
              <a:gd name="connsiteX10" fmla="*/ 725189 w 12192000"/>
              <a:gd name="connsiteY10" fmla="*/ 4534491 h 4534491"/>
              <a:gd name="connsiteX11" fmla="*/ 0 w 12192000"/>
              <a:gd name="connsiteY11" fmla="*/ 4534491 h 4534491"/>
              <a:gd name="connsiteX12" fmla="*/ 0 w 12192000"/>
              <a:gd name="connsiteY12" fmla="*/ 1417336 h 4534491"/>
              <a:gd name="connsiteX13" fmla="*/ 147339 w 12192000"/>
              <a:gd name="connsiteY13" fmla="*/ 1316629 h 4534491"/>
              <a:gd name="connsiteX14" fmla="*/ 1290339 w 12192000"/>
              <a:gd name="connsiteY14" fmla="*/ 2346916 h 4534491"/>
              <a:gd name="connsiteX15" fmla="*/ 3712863 w 12192000"/>
              <a:gd name="connsiteY15" fmla="*/ 511766 h 4534491"/>
              <a:gd name="connsiteX16" fmla="*/ 5005089 w 12192000"/>
              <a:gd name="connsiteY16" fmla="*/ 1253129 h 4534491"/>
              <a:gd name="connsiteX17" fmla="*/ 8439406 w 12192000"/>
              <a:gd name="connsiteY17" fmla="*/ 0 h 4534491"/>
              <a:gd name="connsiteX0" fmla="*/ 8535099 w 12192000"/>
              <a:gd name="connsiteY0" fmla="*/ 0 h 4289942"/>
              <a:gd name="connsiteX1" fmla="*/ 9184975 w 12192000"/>
              <a:gd name="connsiteY1" fmla="*/ 2442092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0 h 4289942"/>
              <a:gd name="connsiteX1" fmla="*/ 9695337 w 12192000"/>
              <a:gd name="connsiteY1" fmla="*/ 2091217 h 4289942"/>
              <a:gd name="connsiteX2" fmla="*/ 11669413 w 12192000"/>
              <a:gd name="connsiteY2" fmla="*/ 681555 h 4289942"/>
              <a:gd name="connsiteX3" fmla="*/ 12192000 w 12192000"/>
              <a:gd name="connsiteY3" fmla="*/ 1213979 h 4289942"/>
              <a:gd name="connsiteX4" fmla="*/ 12192000 w 12192000"/>
              <a:gd name="connsiteY4" fmla="*/ 4289942 h 4289942"/>
              <a:gd name="connsiteX5" fmla="*/ 10923289 w 12192000"/>
              <a:gd name="connsiteY5" fmla="*/ 4289942 h 4289942"/>
              <a:gd name="connsiteX6" fmla="*/ 10897889 w 12192000"/>
              <a:gd name="connsiteY6" fmla="*/ 4289942 h 4289942"/>
              <a:gd name="connsiteX7" fmla="*/ 8927801 w 12192000"/>
              <a:gd name="connsiteY7" fmla="*/ 4289942 h 4289942"/>
              <a:gd name="connsiteX8" fmla="*/ 6268739 w 12192000"/>
              <a:gd name="connsiteY8" fmla="*/ 4289942 h 4289942"/>
              <a:gd name="connsiteX9" fmla="*/ 1309389 w 12192000"/>
              <a:gd name="connsiteY9" fmla="*/ 4289942 h 4289942"/>
              <a:gd name="connsiteX10" fmla="*/ 725189 w 12192000"/>
              <a:gd name="connsiteY10" fmla="*/ 4289942 h 4289942"/>
              <a:gd name="connsiteX11" fmla="*/ 0 w 12192000"/>
              <a:gd name="connsiteY11" fmla="*/ 4289942 h 4289942"/>
              <a:gd name="connsiteX12" fmla="*/ 0 w 12192000"/>
              <a:gd name="connsiteY12" fmla="*/ 1172787 h 4289942"/>
              <a:gd name="connsiteX13" fmla="*/ 147339 w 12192000"/>
              <a:gd name="connsiteY13" fmla="*/ 1072080 h 4289942"/>
              <a:gd name="connsiteX14" fmla="*/ 1290339 w 12192000"/>
              <a:gd name="connsiteY14" fmla="*/ 2102367 h 4289942"/>
              <a:gd name="connsiteX15" fmla="*/ 3712863 w 12192000"/>
              <a:gd name="connsiteY15" fmla="*/ 267217 h 4289942"/>
              <a:gd name="connsiteX16" fmla="*/ 5005089 w 12192000"/>
              <a:gd name="connsiteY16" fmla="*/ 1008580 h 4289942"/>
              <a:gd name="connsiteX17" fmla="*/ 8535099 w 12192000"/>
              <a:gd name="connsiteY17" fmla="*/ 0 h 4289942"/>
              <a:gd name="connsiteX0" fmla="*/ 8535099 w 12192000"/>
              <a:gd name="connsiteY0" fmla="*/ 614821 h 4904763"/>
              <a:gd name="connsiteX1" fmla="*/ 9695337 w 12192000"/>
              <a:gd name="connsiteY1" fmla="*/ 2706038 h 4904763"/>
              <a:gd name="connsiteX2" fmla="*/ 11669413 w 12192000"/>
              <a:gd name="connsiteY2" fmla="*/ 1296376 h 4904763"/>
              <a:gd name="connsiteX3" fmla="*/ 12192000 w 12192000"/>
              <a:gd name="connsiteY3" fmla="*/ 0 h 4904763"/>
              <a:gd name="connsiteX4" fmla="*/ 12192000 w 12192000"/>
              <a:gd name="connsiteY4" fmla="*/ 4904763 h 4904763"/>
              <a:gd name="connsiteX5" fmla="*/ 10923289 w 12192000"/>
              <a:gd name="connsiteY5" fmla="*/ 4904763 h 4904763"/>
              <a:gd name="connsiteX6" fmla="*/ 10897889 w 12192000"/>
              <a:gd name="connsiteY6" fmla="*/ 4904763 h 4904763"/>
              <a:gd name="connsiteX7" fmla="*/ 8927801 w 12192000"/>
              <a:gd name="connsiteY7" fmla="*/ 4904763 h 4904763"/>
              <a:gd name="connsiteX8" fmla="*/ 6268739 w 12192000"/>
              <a:gd name="connsiteY8" fmla="*/ 4904763 h 4904763"/>
              <a:gd name="connsiteX9" fmla="*/ 1309389 w 12192000"/>
              <a:gd name="connsiteY9" fmla="*/ 4904763 h 4904763"/>
              <a:gd name="connsiteX10" fmla="*/ 725189 w 12192000"/>
              <a:gd name="connsiteY10" fmla="*/ 4904763 h 4904763"/>
              <a:gd name="connsiteX11" fmla="*/ 0 w 12192000"/>
              <a:gd name="connsiteY11" fmla="*/ 4904763 h 4904763"/>
              <a:gd name="connsiteX12" fmla="*/ 0 w 12192000"/>
              <a:gd name="connsiteY12" fmla="*/ 1787608 h 4904763"/>
              <a:gd name="connsiteX13" fmla="*/ 147339 w 12192000"/>
              <a:gd name="connsiteY13" fmla="*/ 1686901 h 4904763"/>
              <a:gd name="connsiteX14" fmla="*/ 1290339 w 12192000"/>
              <a:gd name="connsiteY14" fmla="*/ 2717188 h 4904763"/>
              <a:gd name="connsiteX15" fmla="*/ 3712863 w 12192000"/>
              <a:gd name="connsiteY15" fmla="*/ 882038 h 4904763"/>
              <a:gd name="connsiteX16" fmla="*/ 5005089 w 12192000"/>
              <a:gd name="connsiteY16" fmla="*/ 1623401 h 4904763"/>
              <a:gd name="connsiteX17" fmla="*/ 8535099 w 12192000"/>
              <a:gd name="connsiteY17" fmla="*/ 614821 h 4904763"/>
              <a:gd name="connsiteX0" fmla="*/ 8535099 w 12192000"/>
              <a:gd name="connsiteY0" fmla="*/ 614821 h 4904763"/>
              <a:gd name="connsiteX1" fmla="*/ 9695337 w 12192000"/>
              <a:gd name="connsiteY1" fmla="*/ 2706038 h 4904763"/>
              <a:gd name="connsiteX2" fmla="*/ 12192000 w 12192000"/>
              <a:gd name="connsiteY2" fmla="*/ 0 h 4904763"/>
              <a:gd name="connsiteX3" fmla="*/ 12192000 w 12192000"/>
              <a:gd name="connsiteY3" fmla="*/ 4904763 h 4904763"/>
              <a:gd name="connsiteX4" fmla="*/ 10923289 w 12192000"/>
              <a:gd name="connsiteY4" fmla="*/ 4904763 h 4904763"/>
              <a:gd name="connsiteX5" fmla="*/ 10897889 w 12192000"/>
              <a:gd name="connsiteY5" fmla="*/ 4904763 h 4904763"/>
              <a:gd name="connsiteX6" fmla="*/ 8927801 w 12192000"/>
              <a:gd name="connsiteY6" fmla="*/ 4904763 h 4904763"/>
              <a:gd name="connsiteX7" fmla="*/ 6268739 w 12192000"/>
              <a:gd name="connsiteY7" fmla="*/ 4904763 h 4904763"/>
              <a:gd name="connsiteX8" fmla="*/ 1309389 w 12192000"/>
              <a:gd name="connsiteY8" fmla="*/ 4904763 h 4904763"/>
              <a:gd name="connsiteX9" fmla="*/ 725189 w 12192000"/>
              <a:gd name="connsiteY9" fmla="*/ 4904763 h 4904763"/>
              <a:gd name="connsiteX10" fmla="*/ 0 w 12192000"/>
              <a:gd name="connsiteY10" fmla="*/ 4904763 h 4904763"/>
              <a:gd name="connsiteX11" fmla="*/ 0 w 12192000"/>
              <a:gd name="connsiteY11" fmla="*/ 1787608 h 4904763"/>
              <a:gd name="connsiteX12" fmla="*/ 147339 w 12192000"/>
              <a:gd name="connsiteY12" fmla="*/ 1686901 h 4904763"/>
              <a:gd name="connsiteX13" fmla="*/ 1290339 w 12192000"/>
              <a:gd name="connsiteY13" fmla="*/ 2717188 h 4904763"/>
              <a:gd name="connsiteX14" fmla="*/ 3712863 w 12192000"/>
              <a:gd name="connsiteY14" fmla="*/ 882038 h 4904763"/>
              <a:gd name="connsiteX15" fmla="*/ 5005089 w 12192000"/>
              <a:gd name="connsiteY15" fmla="*/ 1623401 h 4904763"/>
              <a:gd name="connsiteX16" fmla="*/ 8535099 w 12192000"/>
              <a:gd name="connsiteY16" fmla="*/ 614821 h 49047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005089 w 12192000"/>
              <a:gd name="connsiteY15" fmla="*/ 2080601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712863 w 12192000"/>
              <a:gd name="connsiteY14" fmla="*/ 1339238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9695337 w 12192000"/>
              <a:gd name="connsiteY1" fmla="*/ 3163238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652267 w 12192000"/>
              <a:gd name="connsiteY1" fmla="*/ 3141973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1072021 h 5361963"/>
              <a:gd name="connsiteX1" fmla="*/ 10258862 w 12192000"/>
              <a:gd name="connsiteY1" fmla="*/ 2759201 h 5361963"/>
              <a:gd name="connsiteX2" fmla="*/ 12192000 w 12192000"/>
              <a:gd name="connsiteY2" fmla="*/ 0 h 5361963"/>
              <a:gd name="connsiteX3" fmla="*/ 12192000 w 12192000"/>
              <a:gd name="connsiteY3" fmla="*/ 5361963 h 5361963"/>
              <a:gd name="connsiteX4" fmla="*/ 10923289 w 12192000"/>
              <a:gd name="connsiteY4" fmla="*/ 5361963 h 5361963"/>
              <a:gd name="connsiteX5" fmla="*/ 10897889 w 12192000"/>
              <a:gd name="connsiteY5" fmla="*/ 5361963 h 5361963"/>
              <a:gd name="connsiteX6" fmla="*/ 8927801 w 12192000"/>
              <a:gd name="connsiteY6" fmla="*/ 5361963 h 5361963"/>
              <a:gd name="connsiteX7" fmla="*/ 6268739 w 12192000"/>
              <a:gd name="connsiteY7" fmla="*/ 5361963 h 5361963"/>
              <a:gd name="connsiteX8" fmla="*/ 1309389 w 12192000"/>
              <a:gd name="connsiteY8" fmla="*/ 5361963 h 5361963"/>
              <a:gd name="connsiteX9" fmla="*/ 725189 w 12192000"/>
              <a:gd name="connsiteY9" fmla="*/ 5361963 h 5361963"/>
              <a:gd name="connsiteX10" fmla="*/ 0 w 12192000"/>
              <a:gd name="connsiteY10" fmla="*/ 5361963 h 5361963"/>
              <a:gd name="connsiteX11" fmla="*/ 0 w 12192000"/>
              <a:gd name="connsiteY11" fmla="*/ 2244808 h 5361963"/>
              <a:gd name="connsiteX12" fmla="*/ 147339 w 12192000"/>
              <a:gd name="connsiteY12" fmla="*/ 2144101 h 5361963"/>
              <a:gd name="connsiteX13" fmla="*/ 1290339 w 12192000"/>
              <a:gd name="connsiteY13" fmla="*/ 3174388 h 5361963"/>
              <a:gd name="connsiteX14" fmla="*/ 3510844 w 12192000"/>
              <a:gd name="connsiteY14" fmla="*/ 1562522 h 5361963"/>
              <a:gd name="connsiteX15" fmla="*/ 5387861 w 12192000"/>
              <a:gd name="connsiteY15" fmla="*/ 2378312 h 5361963"/>
              <a:gd name="connsiteX16" fmla="*/ 8535099 w 12192000"/>
              <a:gd name="connsiteY16" fmla="*/ 1072021 h 5361963"/>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258862 w 12192000"/>
              <a:gd name="connsiteY1" fmla="*/ 2057453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370273 h 4660215"/>
              <a:gd name="connsiteX1" fmla="*/ 10450248 w 12192000"/>
              <a:gd name="connsiteY1" fmla="*/ 2206309 h 4660215"/>
              <a:gd name="connsiteX2" fmla="*/ 12192000 w 12192000"/>
              <a:gd name="connsiteY2" fmla="*/ 0 h 4660215"/>
              <a:gd name="connsiteX3" fmla="*/ 12192000 w 12192000"/>
              <a:gd name="connsiteY3" fmla="*/ 4660215 h 4660215"/>
              <a:gd name="connsiteX4" fmla="*/ 10923289 w 12192000"/>
              <a:gd name="connsiteY4" fmla="*/ 4660215 h 4660215"/>
              <a:gd name="connsiteX5" fmla="*/ 10897889 w 12192000"/>
              <a:gd name="connsiteY5" fmla="*/ 4660215 h 4660215"/>
              <a:gd name="connsiteX6" fmla="*/ 8927801 w 12192000"/>
              <a:gd name="connsiteY6" fmla="*/ 4660215 h 4660215"/>
              <a:gd name="connsiteX7" fmla="*/ 6268739 w 12192000"/>
              <a:gd name="connsiteY7" fmla="*/ 4660215 h 4660215"/>
              <a:gd name="connsiteX8" fmla="*/ 1309389 w 12192000"/>
              <a:gd name="connsiteY8" fmla="*/ 4660215 h 4660215"/>
              <a:gd name="connsiteX9" fmla="*/ 725189 w 12192000"/>
              <a:gd name="connsiteY9" fmla="*/ 4660215 h 4660215"/>
              <a:gd name="connsiteX10" fmla="*/ 0 w 12192000"/>
              <a:gd name="connsiteY10" fmla="*/ 4660215 h 4660215"/>
              <a:gd name="connsiteX11" fmla="*/ 0 w 12192000"/>
              <a:gd name="connsiteY11" fmla="*/ 1543060 h 4660215"/>
              <a:gd name="connsiteX12" fmla="*/ 147339 w 12192000"/>
              <a:gd name="connsiteY12" fmla="*/ 1442353 h 4660215"/>
              <a:gd name="connsiteX13" fmla="*/ 1290339 w 12192000"/>
              <a:gd name="connsiteY13" fmla="*/ 2472640 h 4660215"/>
              <a:gd name="connsiteX14" fmla="*/ 3510844 w 12192000"/>
              <a:gd name="connsiteY14" fmla="*/ 860774 h 4660215"/>
              <a:gd name="connsiteX15" fmla="*/ 5387861 w 12192000"/>
              <a:gd name="connsiteY15" fmla="*/ 1676564 h 4660215"/>
              <a:gd name="connsiteX16" fmla="*/ 8535099 w 12192000"/>
              <a:gd name="connsiteY16" fmla="*/ 370273 h 4660215"/>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0 h 4289942"/>
              <a:gd name="connsiteX1" fmla="*/ 10450248 w 12192000"/>
              <a:gd name="connsiteY1" fmla="*/ 1836036 h 4289942"/>
              <a:gd name="connsiteX2" fmla="*/ 12192000 w 12192000"/>
              <a:gd name="connsiteY2" fmla="*/ 1867 h 4289942"/>
              <a:gd name="connsiteX3" fmla="*/ 12192000 w 12192000"/>
              <a:gd name="connsiteY3" fmla="*/ 4289942 h 4289942"/>
              <a:gd name="connsiteX4" fmla="*/ 10923289 w 12192000"/>
              <a:gd name="connsiteY4" fmla="*/ 4289942 h 4289942"/>
              <a:gd name="connsiteX5" fmla="*/ 10897889 w 12192000"/>
              <a:gd name="connsiteY5" fmla="*/ 4289942 h 4289942"/>
              <a:gd name="connsiteX6" fmla="*/ 8927801 w 12192000"/>
              <a:gd name="connsiteY6" fmla="*/ 4289942 h 4289942"/>
              <a:gd name="connsiteX7" fmla="*/ 6268739 w 12192000"/>
              <a:gd name="connsiteY7" fmla="*/ 4289942 h 4289942"/>
              <a:gd name="connsiteX8" fmla="*/ 1309389 w 12192000"/>
              <a:gd name="connsiteY8" fmla="*/ 4289942 h 4289942"/>
              <a:gd name="connsiteX9" fmla="*/ 725189 w 12192000"/>
              <a:gd name="connsiteY9" fmla="*/ 4289942 h 4289942"/>
              <a:gd name="connsiteX10" fmla="*/ 0 w 12192000"/>
              <a:gd name="connsiteY10" fmla="*/ 4289942 h 4289942"/>
              <a:gd name="connsiteX11" fmla="*/ 0 w 12192000"/>
              <a:gd name="connsiteY11" fmla="*/ 1172787 h 4289942"/>
              <a:gd name="connsiteX12" fmla="*/ 147339 w 12192000"/>
              <a:gd name="connsiteY12" fmla="*/ 1072080 h 4289942"/>
              <a:gd name="connsiteX13" fmla="*/ 1290339 w 12192000"/>
              <a:gd name="connsiteY13" fmla="*/ 2102367 h 4289942"/>
              <a:gd name="connsiteX14" fmla="*/ 3510844 w 12192000"/>
              <a:gd name="connsiteY14" fmla="*/ 490501 h 4289942"/>
              <a:gd name="connsiteX15" fmla="*/ 5387861 w 12192000"/>
              <a:gd name="connsiteY15" fmla="*/ 1306291 h 4289942"/>
              <a:gd name="connsiteX16" fmla="*/ 8535099 w 12192000"/>
              <a:gd name="connsiteY16" fmla="*/ 0 h 4289942"/>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2606316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147339 w 12192000"/>
              <a:gd name="connsiteY12" fmla="*/ 2505609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0 w 12192000"/>
              <a:gd name="connsiteY11" fmla="*/ 3510083 h 5723471"/>
              <a:gd name="connsiteX12" fmla="*/ 264297 w 12192000"/>
              <a:gd name="connsiteY12" fmla="*/ 2824585 h 5723471"/>
              <a:gd name="connsiteX13" fmla="*/ 1290339 w 12192000"/>
              <a:gd name="connsiteY13" fmla="*/ 3535896 h 5723471"/>
              <a:gd name="connsiteX14" fmla="*/ 3510844 w 12192000"/>
              <a:gd name="connsiteY14" fmla="*/ 1924030 h 5723471"/>
              <a:gd name="connsiteX15" fmla="*/ 5387861 w 12192000"/>
              <a:gd name="connsiteY15" fmla="*/ 2739820 h 5723471"/>
              <a:gd name="connsiteX16" fmla="*/ 8535099 w 12192000"/>
              <a:gd name="connsiteY16" fmla="*/ 1433529 h 5723471"/>
              <a:gd name="connsiteX0" fmla="*/ 8535099 w 12192000"/>
              <a:gd name="connsiteY0" fmla="*/ 1433529 h 5723471"/>
              <a:gd name="connsiteX1" fmla="*/ 10450248 w 12192000"/>
              <a:gd name="connsiteY1" fmla="*/ 3269565 h 5723471"/>
              <a:gd name="connsiteX2" fmla="*/ 12192000 w 12192000"/>
              <a:gd name="connsiteY2" fmla="*/ 0 h 5723471"/>
              <a:gd name="connsiteX3" fmla="*/ 12192000 w 12192000"/>
              <a:gd name="connsiteY3" fmla="*/ 5723471 h 5723471"/>
              <a:gd name="connsiteX4" fmla="*/ 10923289 w 12192000"/>
              <a:gd name="connsiteY4" fmla="*/ 5723471 h 5723471"/>
              <a:gd name="connsiteX5" fmla="*/ 10897889 w 12192000"/>
              <a:gd name="connsiteY5" fmla="*/ 5723471 h 5723471"/>
              <a:gd name="connsiteX6" fmla="*/ 8927801 w 12192000"/>
              <a:gd name="connsiteY6" fmla="*/ 5723471 h 5723471"/>
              <a:gd name="connsiteX7" fmla="*/ 6268739 w 12192000"/>
              <a:gd name="connsiteY7" fmla="*/ 5723471 h 5723471"/>
              <a:gd name="connsiteX8" fmla="*/ 1309389 w 12192000"/>
              <a:gd name="connsiteY8" fmla="*/ 5723471 h 5723471"/>
              <a:gd name="connsiteX9" fmla="*/ 725189 w 12192000"/>
              <a:gd name="connsiteY9" fmla="*/ 5723471 h 5723471"/>
              <a:gd name="connsiteX10" fmla="*/ 0 w 12192000"/>
              <a:gd name="connsiteY10" fmla="*/ 5723471 h 5723471"/>
              <a:gd name="connsiteX11" fmla="*/ 264297 w 12192000"/>
              <a:gd name="connsiteY11" fmla="*/ 2824585 h 5723471"/>
              <a:gd name="connsiteX12" fmla="*/ 1290339 w 12192000"/>
              <a:gd name="connsiteY12" fmla="*/ 3535896 h 5723471"/>
              <a:gd name="connsiteX13" fmla="*/ 3510844 w 12192000"/>
              <a:gd name="connsiteY13" fmla="*/ 1924030 h 5723471"/>
              <a:gd name="connsiteX14" fmla="*/ 5387861 w 12192000"/>
              <a:gd name="connsiteY14" fmla="*/ 2739820 h 5723471"/>
              <a:gd name="connsiteX15" fmla="*/ 8535099 w 12192000"/>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291856 w 12193517"/>
              <a:gd name="connsiteY12" fmla="*/ 3535896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389378 w 12193517"/>
              <a:gd name="connsiteY14" fmla="*/ 2739820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5229890 w 12193517"/>
              <a:gd name="connsiteY14" fmla="*/ 3175754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512361 w 12193517"/>
              <a:gd name="connsiteY13" fmla="*/ 1924030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461977 w 12193517"/>
              <a:gd name="connsiteY12" fmla="*/ 3503998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36485 w 12193517"/>
              <a:gd name="connsiteY14" fmla="*/ 2824879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451765 w 12193517"/>
              <a:gd name="connsiteY1" fmla="*/ 326956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536616 w 12193517"/>
              <a:gd name="connsiteY0" fmla="*/ 1433529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536616 w 12193517"/>
              <a:gd name="connsiteY15" fmla="*/ 1433529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730160 w 12193517"/>
              <a:gd name="connsiteY14" fmla="*/ 3133223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406035 w 12193517"/>
              <a:gd name="connsiteY13" fmla="*/ 2306802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825853 w 12193517"/>
              <a:gd name="connsiteY14" fmla="*/ 3494729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026253 w 12193517"/>
              <a:gd name="connsiteY0" fmla="*/ 1795036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026253 w 12193517"/>
              <a:gd name="connsiteY15" fmla="*/ 1795036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068993 w 12193517"/>
              <a:gd name="connsiteY1" fmla="*/ 289742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497324 h 5723471"/>
              <a:gd name="connsiteX1" fmla="*/ 10377338 w 12193517"/>
              <a:gd name="connsiteY1" fmla="*/ 2854895 h 5723471"/>
              <a:gd name="connsiteX2" fmla="*/ 12193517 w 12193517"/>
              <a:gd name="connsiteY2" fmla="*/ 0 h 5723471"/>
              <a:gd name="connsiteX3" fmla="*/ 12193517 w 12193517"/>
              <a:gd name="connsiteY3" fmla="*/ 5723471 h 5723471"/>
              <a:gd name="connsiteX4" fmla="*/ 10924806 w 12193517"/>
              <a:gd name="connsiteY4" fmla="*/ 5723471 h 5723471"/>
              <a:gd name="connsiteX5" fmla="*/ 10899406 w 12193517"/>
              <a:gd name="connsiteY5" fmla="*/ 5723471 h 5723471"/>
              <a:gd name="connsiteX6" fmla="*/ 8929318 w 12193517"/>
              <a:gd name="connsiteY6" fmla="*/ 5723471 h 5723471"/>
              <a:gd name="connsiteX7" fmla="*/ 6270256 w 12193517"/>
              <a:gd name="connsiteY7" fmla="*/ 5723471 h 5723471"/>
              <a:gd name="connsiteX8" fmla="*/ 1310906 w 12193517"/>
              <a:gd name="connsiteY8" fmla="*/ 5723471 h 5723471"/>
              <a:gd name="connsiteX9" fmla="*/ 726706 w 12193517"/>
              <a:gd name="connsiteY9" fmla="*/ 5723471 h 5723471"/>
              <a:gd name="connsiteX10" fmla="*/ 1517 w 12193517"/>
              <a:gd name="connsiteY10" fmla="*/ 5723471 h 5723471"/>
              <a:gd name="connsiteX11" fmla="*/ 0 w 12193517"/>
              <a:gd name="connsiteY11" fmla="*/ 2962808 h 5723471"/>
              <a:gd name="connsiteX12" fmla="*/ 1632098 w 12193517"/>
              <a:gd name="connsiteY12" fmla="*/ 3791077 h 5723471"/>
              <a:gd name="connsiteX13" fmla="*/ 3108323 w 12193517"/>
              <a:gd name="connsiteY13" fmla="*/ 2604514 h 5723471"/>
              <a:gd name="connsiteX14" fmla="*/ 4900281 w 12193517"/>
              <a:gd name="connsiteY14" fmla="*/ 3367138 h 5723471"/>
              <a:gd name="connsiteX15" fmla="*/ 8419658 w 12193517"/>
              <a:gd name="connsiteY15" fmla="*/ 1497324 h 5723471"/>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419658 w 12193517"/>
              <a:gd name="connsiteY0" fmla="*/ 1008227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419658 w 12193517"/>
              <a:gd name="connsiteY15" fmla="*/ 1008227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377338 w 12193517"/>
              <a:gd name="connsiteY1" fmla="*/ 2365798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 name="connsiteX0" fmla="*/ 8515352 w 12193517"/>
              <a:gd name="connsiteY0" fmla="*/ 1390999 h 5234374"/>
              <a:gd name="connsiteX1" fmla="*/ 10568724 w 12193517"/>
              <a:gd name="connsiteY1" fmla="*/ 2174412 h 5234374"/>
              <a:gd name="connsiteX2" fmla="*/ 12193517 w 12193517"/>
              <a:gd name="connsiteY2" fmla="*/ 0 h 5234374"/>
              <a:gd name="connsiteX3" fmla="*/ 12193517 w 12193517"/>
              <a:gd name="connsiteY3" fmla="*/ 5234374 h 5234374"/>
              <a:gd name="connsiteX4" fmla="*/ 10924806 w 12193517"/>
              <a:gd name="connsiteY4" fmla="*/ 5234374 h 5234374"/>
              <a:gd name="connsiteX5" fmla="*/ 10899406 w 12193517"/>
              <a:gd name="connsiteY5" fmla="*/ 5234374 h 5234374"/>
              <a:gd name="connsiteX6" fmla="*/ 8929318 w 12193517"/>
              <a:gd name="connsiteY6" fmla="*/ 5234374 h 5234374"/>
              <a:gd name="connsiteX7" fmla="*/ 6270256 w 12193517"/>
              <a:gd name="connsiteY7" fmla="*/ 5234374 h 5234374"/>
              <a:gd name="connsiteX8" fmla="*/ 1310906 w 12193517"/>
              <a:gd name="connsiteY8" fmla="*/ 5234374 h 5234374"/>
              <a:gd name="connsiteX9" fmla="*/ 726706 w 12193517"/>
              <a:gd name="connsiteY9" fmla="*/ 5234374 h 5234374"/>
              <a:gd name="connsiteX10" fmla="*/ 1517 w 12193517"/>
              <a:gd name="connsiteY10" fmla="*/ 5234374 h 5234374"/>
              <a:gd name="connsiteX11" fmla="*/ 0 w 12193517"/>
              <a:gd name="connsiteY11" fmla="*/ 2473711 h 5234374"/>
              <a:gd name="connsiteX12" fmla="*/ 1632098 w 12193517"/>
              <a:gd name="connsiteY12" fmla="*/ 3301980 h 5234374"/>
              <a:gd name="connsiteX13" fmla="*/ 3108323 w 12193517"/>
              <a:gd name="connsiteY13" fmla="*/ 2115417 h 5234374"/>
              <a:gd name="connsiteX14" fmla="*/ 4900281 w 12193517"/>
              <a:gd name="connsiteY14" fmla="*/ 2878041 h 5234374"/>
              <a:gd name="connsiteX15" fmla="*/ 8515352 w 12193517"/>
              <a:gd name="connsiteY15" fmla="*/ 1390999 h 5234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3517" h="5234374">
                <a:moveTo>
                  <a:pt x="8515352" y="1390999"/>
                </a:moveTo>
                <a:cubicBezTo>
                  <a:pt x="8923362" y="1609606"/>
                  <a:pt x="10065020" y="1987702"/>
                  <a:pt x="10568724" y="2174412"/>
                </a:cubicBezTo>
                <a:cubicBezTo>
                  <a:pt x="10901214" y="1796939"/>
                  <a:pt x="11403827" y="1004794"/>
                  <a:pt x="12193517" y="0"/>
                </a:cubicBezTo>
                <a:lnTo>
                  <a:pt x="12193517" y="5234374"/>
                </a:lnTo>
                <a:lnTo>
                  <a:pt x="10924806" y="5234374"/>
                </a:lnTo>
                <a:lnTo>
                  <a:pt x="10899406" y="5234374"/>
                </a:lnTo>
                <a:lnTo>
                  <a:pt x="8929318" y="5234374"/>
                </a:lnTo>
                <a:lnTo>
                  <a:pt x="6270256" y="5234374"/>
                </a:lnTo>
                <a:lnTo>
                  <a:pt x="1310906" y="5234374"/>
                </a:lnTo>
                <a:lnTo>
                  <a:pt x="726706" y="5234374"/>
                </a:lnTo>
                <a:lnTo>
                  <a:pt x="1517" y="5234374"/>
                </a:lnTo>
                <a:cubicBezTo>
                  <a:pt x="1011" y="4314153"/>
                  <a:pt x="506" y="3393932"/>
                  <a:pt x="0" y="2473711"/>
                </a:cubicBezTo>
                <a:lnTo>
                  <a:pt x="1632098" y="3301980"/>
                </a:lnTo>
                <a:lnTo>
                  <a:pt x="3108323" y="2115417"/>
                </a:lnTo>
                <a:lnTo>
                  <a:pt x="4900281" y="2878041"/>
                </a:lnTo>
                <a:cubicBezTo>
                  <a:pt x="5318495" y="2630453"/>
                  <a:pt x="7905751" y="1638587"/>
                  <a:pt x="8515352" y="1390999"/>
                </a:cubicBezTo>
                <a:close/>
              </a:path>
            </a:pathLst>
          </a:custGeom>
          <a:gradFill flip="none" rotWithShape="1">
            <a:gsLst>
              <a:gs pos="72000">
                <a:srgbClr val="F99D1C">
                  <a:alpha val="0"/>
                </a:srgbClr>
              </a:gs>
              <a:gs pos="31000">
                <a:srgbClr val="F99D1C">
                  <a:alpha val="33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4" name="Freeform: Shape 23">
            <a:extLst>
              <a:ext uri="{FF2B5EF4-FFF2-40B4-BE49-F238E27FC236}">
                <a16:creationId xmlns:a16="http://schemas.microsoft.com/office/drawing/2014/main" id="{40B97370-59A8-44E1-97DB-4B697F1ADEC0}"/>
              </a:ext>
            </a:extLst>
          </p:cNvPr>
          <p:cNvSpPr/>
          <p:nvPr/>
        </p:nvSpPr>
        <p:spPr bwMode="ltGray">
          <a:xfrm>
            <a:off x="422" y="4139105"/>
            <a:ext cx="2869575" cy="1004395"/>
          </a:xfrm>
          <a:custGeom>
            <a:avLst/>
            <a:gdLst>
              <a:gd name="connsiteX0" fmla="*/ 5921077 w 12192001"/>
              <a:gd name="connsiteY0" fmla="*/ 0 h 4424363"/>
              <a:gd name="connsiteX1" fmla="*/ 7929264 w 12192001"/>
              <a:gd name="connsiteY1" fmla="*/ 2073275 h 4424363"/>
              <a:gd name="connsiteX2" fmla="*/ 10021590 w 12192001"/>
              <a:gd name="connsiteY2" fmla="*/ 539750 h 4424363"/>
              <a:gd name="connsiteX3" fmla="*/ 12192001 w 12192001"/>
              <a:gd name="connsiteY3" fmla="*/ 2677964 h 4424363"/>
              <a:gd name="connsiteX4" fmla="*/ 12192001 w 12192001"/>
              <a:gd name="connsiteY4" fmla="*/ 4424363 h 4424363"/>
              <a:gd name="connsiteX5" fmla="*/ 11405890 w 12192001"/>
              <a:gd name="connsiteY5" fmla="*/ 4424363 h 4424363"/>
              <a:gd name="connsiteX6" fmla="*/ 10821690 w 12192001"/>
              <a:gd name="connsiteY6" fmla="*/ 4424363 h 4424363"/>
              <a:gd name="connsiteX7" fmla="*/ 5862340 w 12192001"/>
              <a:gd name="connsiteY7" fmla="*/ 4424363 h 4424363"/>
              <a:gd name="connsiteX8" fmla="*/ 3204864 w 12192001"/>
              <a:gd name="connsiteY8" fmla="*/ 4424363 h 4424363"/>
              <a:gd name="connsiteX9" fmla="*/ 1233190 w 12192001"/>
              <a:gd name="connsiteY9" fmla="*/ 4424363 h 4424363"/>
              <a:gd name="connsiteX10" fmla="*/ 1210964 w 12192001"/>
              <a:gd name="connsiteY10" fmla="*/ 4424363 h 4424363"/>
              <a:gd name="connsiteX11" fmla="*/ 0 w 12192001"/>
              <a:gd name="connsiteY11" fmla="*/ 4424363 h 4424363"/>
              <a:gd name="connsiteX12" fmla="*/ 0 w 12192001"/>
              <a:gd name="connsiteY12" fmla="*/ 1227890 h 4424363"/>
              <a:gd name="connsiteX13" fmla="*/ 699790 w 12192001"/>
              <a:gd name="connsiteY13" fmla="*/ 501650 h 4424363"/>
              <a:gd name="connsiteX14" fmla="*/ 2996902 w 12192001"/>
              <a:gd name="connsiteY14" fmla="*/ 2790825 h 4424363"/>
              <a:gd name="connsiteX15" fmla="*/ 4654253 w 12192001"/>
              <a:gd name="connsiteY15" fmla="*/ 565150 h 4424363"/>
              <a:gd name="connsiteX0" fmla="*/ 5921077 w 12192001"/>
              <a:gd name="connsiteY0" fmla="*/ 140734 h 4565097"/>
              <a:gd name="connsiteX1" fmla="*/ 7929264 w 12192001"/>
              <a:gd name="connsiteY1" fmla="*/ 2214009 h 4565097"/>
              <a:gd name="connsiteX2" fmla="*/ 10797767 w 12192001"/>
              <a:gd name="connsiteY2" fmla="*/ 0 h 4565097"/>
              <a:gd name="connsiteX3" fmla="*/ 12192001 w 12192001"/>
              <a:gd name="connsiteY3" fmla="*/ 2818698 h 4565097"/>
              <a:gd name="connsiteX4" fmla="*/ 12192001 w 12192001"/>
              <a:gd name="connsiteY4" fmla="*/ 4565097 h 4565097"/>
              <a:gd name="connsiteX5" fmla="*/ 11405890 w 12192001"/>
              <a:gd name="connsiteY5" fmla="*/ 4565097 h 4565097"/>
              <a:gd name="connsiteX6" fmla="*/ 10821690 w 12192001"/>
              <a:gd name="connsiteY6" fmla="*/ 4565097 h 4565097"/>
              <a:gd name="connsiteX7" fmla="*/ 5862340 w 12192001"/>
              <a:gd name="connsiteY7" fmla="*/ 4565097 h 4565097"/>
              <a:gd name="connsiteX8" fmla="*/ 3204864 w 12192001"/>
              <a:gd name="connsiteY8" fmla="*/ 4565097 h 4565097"/>
              <a:gd name="connsiteX9" fmla="*/ 1233190 w 12192001"/>
              <a:gd name="connsiteY9" fmla="*/ 4565097 h 4565097"/>
              <a:gd name="connsiteX10" fmla="*/ 1210964 w 12192001"/>
              <a:gd name="connsiteY10" fmla="*/ 4565097 h 4565097"/>
              <a:gd name="connsiteX11" fmla="*/ 0 w 12192001"/>
              <a:gd name="connsiteY11" fmla="*/ 4565097 h 4565097"/>
              <a:gd name="connsiteX12" fmla="*/ 0 w 12192001"/>
              <a:gd name="connsiteY12" fmla="*/ 1368624 h 4565097"/>
              <a:gd name="connsiteX13" fmla="*/ 699790 w 12192001"/>
              <a:gd name="connsiteY13" fmla="*/ 642384 h 4565097"/>
              <a:gd name="connsiteX14" fmla="*/ 2996902 w 12192001"/>
              <a:gd name="connsiteY14" fmla="*/ 2931559 h 4565097"/>
              <a:gd name="connsiteX15" fmla="*/ 4654253 w 12192001"/>
              <a:gd name="connsiteY15" fmla="*/ 705884 h 4565097"/>
              <a:gd name="connsiteX16" fmla="*/ 5921077 w 12192001"/>
              <a:gd name="connsiteY16" fmla="*/ 140734 h 4565097"/>
              <a:gd name="connsiteX0" fmla="*/ 5921077 w 12202633"/>
              <a:gd name="connsiteY0" fmla="*/ 140734 h 4565097"/>
              <a:gd name="connsiteX1" fmla="*/ 7929264 w 12202633"/>
              <a:gd name="connsiteY1" fmla="*/ 2214009 h 4565097"/>
              <a:gd name="connsiteX2" fmla="*/ 10797767 w 12202633"/>
              <a:gd name="connsiteY2" fmla="*/ 0 h 4565097"/>
              <a:gd name="connsiteX3" fmla="*/ 12202633 w 12202633"/>
              <a:gd name="connsiteY3" fmla="*/ 809144 h 4565097"/>
              <a:gd name="connsiteX4" fmla="*/ 12192001 w 12202633"/>
              <a:gd name="connsiteY4" fmla="*/ 4565097 h 4565097"/>
              <a:gd name="connsiteX5" fmla="*/ 11405890 w 12202633"/>
              <a:gd name="connsiteY5" fmla="*/ 4565097 h 4565097"/>
              <a:gd name="connsiteX6" fmla="*/ 10821690 w 12202633"/>
              <a:gd name="connsiteY6" fmla="*/ 4565097 h 4565097"/>
              <a:gd name="connsiteX7" fmla="*/ 5862340 w 12202633"/>
              <a:gd name="connsiteY7" fmla="*/ 4565097 h 4565097"/>
              <a:gd name="connsiteX8" fmla="*/ 3204864 w 12202633"/>
              <a:gd name="connsiteY8" fmla="*/ 4565097 h 4565097"/>
              <a:gd name="connsiteX9" fmla="*/ 1233190 w 12202633"/>
              <a:gd name="connsiteY9" fmla="*/ 4565097 h 4565097"/>
              <a:gd name="connsiteX10" fmla="*/ 1210964 w 12202633"/>
              <a:gd name="connsiteY10" fmla="*/ 4565097 h 4565097"/>
              <a:gd name="connsiteX11" fmla="*/ 0 w 12202633"/>
              <a:gd name="connsiteY11" fmla="*/ 4565097 h 4565097"/>
              <a:gd name="connsiteX12" fmla="*/ 0 w 12202633"/>
              <a:gd name="connsiteY12" fmla="*/ 1368624 h 4565097"/>
              <a:gd name="connsiteX13" fmla="*/ 699790 w 12202633"/>
              <a:gd name="connsiteY13" fmla="*/ 642384 h 4565097"/>
              <a:gd name="connsiteX14" fmla="*/ 2996902 w 12202633"/>
              <a:gd name="connsiteY14" fmla="*/ 2931559 h 4565097"/>
              <a:gd name="connsiteX15" fmla="*/ 4654253 w 12202633"/>
              <a:gd name="connsiteY15" fmla="*/ 705884 h 4565097"/>
              <a:gd name="connsiteX16" fmla="*/ 5921077 w 12202633"/>
              <a:gd name="connsiteY16" fmla="*/ 140734 h 4565097"/>
              <a:gd name="connsiteX0" fmla="*/ 5921077 w 12202633"/>
              <a:gd name="connsiteY0" fmla="*/ 0 h 4424363"/>
              <a:gd name="connsiteX1" fmla="*/ 7929264 w 12202633"/>
              <a:gd name="connsiteY1" fmla="*/ 2073275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680809 w 12202633"/>
              <a:gd name="connsiteY2" fmla="*/ 582280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457525 w 12202633"/>
              <a:gd name="connsiteY2" fmla="*/ 475954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18092 w 12202633"/>
              <a:gd name="connsiteY1" fmla="*/ 2126438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654253 w 12202633"/>
              <a:gd name="connsiteY15" fmla="*/ 565150 h 4424363"/>
              <a:gd name="connsiteX16" fmla="*/ 5921077 w 12202633"/>
              <a:gd name="connsiteY16" fmla="*/ 0 h 4424363"/>
              <a:gd name="connsiteX0" fmla="*/ 5921077 w 12202633"/>
              <a:gd name="connsiteY0" fmla="*/ 0 h 4424363"/>
              <a:gd name="connsiteX1" fmla="*/ 8960623 w 12202633"/>
              <a:gd name="connsiteY1" fmla="*/ 1935052 h 4424363"/>
              <a:gd name="connsiteX2" fmla="*/ 10733972 w 12202633"/>
              <a:gd name="connsiteY2" fmla="*/ 614177 h 4424363"/>
              <a:gd name="connsiteX3" fmla="*/ 12202633 w 12202633"/>
              <a:gd name="connsiteY3" fmla="*/ 668410 h 4424363"/>
              <a:gd name="connsiteX4" fmla="*/ 12192001 w 12202633"/>
              <a:gd name="connsiteY4" fmla="*/ 4424363 h 4424363"/>
              <a:gd name="connsiteX5" fmla="*/ 11405890 w 12202633"/>
              <a:gd name="connsiteY5" fmla="*/ 4424363 h 4424363"/>
              <a:gd name="connsiteX6" fmla="*/ 10821690 w 12202633"/>
              <a:gd name="connsiteY6" fmla="*/ 4424363 h 4424363"/>
              <a:gd name="connsiteX7" fmla="*/ 5862340 w 12202633"/>
              <a:gd name="connsiteY7" fmla="*/ 4424363 h 4424363"/>
              <a:gd name="connsiteX8" fmla="*/ 3204864 w 12202633"/>
              <a:gd name="connsiteY8" fmla="*/ 4424363 h 4424363"/>
              <a:gd name="connsiteX9" fmla="*/ 1233190 w 12202633"/>
              <a:gd name="connsiteY9" fmla="*/ 4424363 h 4424363"/>
              <a:gd name="connsiteX10" fmla="*/ 1210964 w 12202633"/>
              <a:gd name="connsiteY10" fmla="*/ 4424363 h 4424363"/>
              <a:gd name="connsiteX11" fmla="*/ 0 w 12202633"/>
              <a:gd name="connsiteY11" fmla="*/ 4424363 h 4424363"/>
              <a:gd name="connsiteX12" fmla="*/ 0 w 12202633"/>
              <a:gd name="connsiteY12" fmla="*/ 1227890 h 4424363"/>
              <a:gd name="connsiteX13" fmla="*/ 699790 w 12202633"/>
              <a:gd name="connsiteY13" fmla="*/ 501650 h 4424363"/>
              <a:gd name="connsiteX14" fmla="*/ 2996902 w 12202633"/>
              <a:gd name="connsiteY14" fmla="*/ 2790825 h 4424363"/>
              <a:gd name="connsiteX15" fmla="*/ 4165156 w 12202633"/>
              <a:gd name="connsiteY15" fmla="*/ 1107410 h 4424363"/>
              <a:gd name="connsiteX16" fmla="*/ 5921077 w 12202633"/>
              <a:gd name="connsiteY16" fmla="*/ 0 h 4424363"/>
              <a:gd name="connsiteX0" fmla="*/ 5506407 w 12202633"/>
              <a:gd name="connsiteY0" fmla="*/ 29978 h 3922713"/>
              <a:gd name="connsiteX1" fmla="*/ 8960623 w 12202633"/>
              <a:gd name="connsiteY1" fmla="*/ 143340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8864930 w 12202633"/>
              <a:gd name="connsiteY1" fmla="*/ 1348342 h 3922713"/>
              <a:gd name="connsiteX2" fmla="*/ 10733972 w 12202633"/>
              <a:gd name="connsiteY2" fmla="*/ 112527 h 3922713"/>
              <a:gd name="connsiteX3" fmla="*/ 12202633 w 12202633"/>
              <a:gd name="connsiteY3" fmla="*/ 166760 h 3922713"/>
              <a:gd name="connsiteX4" fmla="*/ 12192001 w 12202633"/>
              <a:gd name="connsiteY4" fmla="*/ 3922713 h 3922713"/>
              <a:gd name="connsiteX5" fmla="*/ 11405890 w 12202633"/>
              <a:gd name="connsiteY5" fmla="*/ 3922713 h 3922713"/>
              <a:gd name="connsiteX6" fmla="*/ 10821690 w 12202633"/>
              <a:gd name="connsiteY6" fmla="*/ 3922713 h 3922713"/>
              <a:gd name="connsiteX7" fmla="*/ 5862340 w 12202633"/>
              <a:gd name="connsiteY7" fmla="*/ 3922713 h 3922713"/>
              <a:gd name="connsiteX8" fmla="*/ 3204864 w 12202633"/>
              <a:gd name="connsiteY8" fmla="*/ 3922713 h 3922713"/>
              <a:gd name="connsiteX9" fmla="*/ 1233190 w 12202633"/>
              <a:gd name="connsiteY9" fmla="*/ 3922713 h 3922713"/>
              <a:gd name="connsiteX10" fmla="*/ 1210964 w 12202633"/>
              <a:gd name="connsiteY10" fmla="*/ 3922713 h 3922713"/>
              <a:gd name="connsiteX11" fmla="*/ 0 w 12202633"/>
              <a:gd name="connsiteY11" fmla="*/ 3922713 h 3922713"/>
              <a:gd name="connsiteX12" fmla="*/ 0 w 12202633"/>
              <a:gd name="connsiteY12" fmla="*/ 726240 h 3922713"/>
              <a:gd name="connsiteX13" fmla="*/ 699790 w 12202633"/>
              <a:gd name="connsiteY13" fmla="*/ 0 h 3922713"/>
              <a:gd name="connsiteX14" fmla="*/ 2996902 w 12202633"/>
              <a:gd name="connsiteY14" fmla="*/ 2289175 h 3922713"/>
              <a:gd name="connsiteX15" fmla="*/ 4165156 w 12202633"/>
              <a:gd name="connsiteY15" fmla="*/ 605760 h 3922713"/>
              <a:gd name="connsiteX16" fmla="*/ 5506407 w 12202633"/>
              <a:gd name="connsiteY16" fmla="*/ 29978 h 3922713"/>
              <a:gd name="connsiteX0" fmla="*/ 5506407 w 12202633"/>
              <a:gd name="connsiteY0" fmla="*/ 29978 h 3922713"/>
              <a:gd name="connsiteX1" fmla="*/ 7091917 w 12202633"/>
              <a:gd name="connsiteY1" fmla="*/ 671955 h 3922713"/>
              <a:gd name="connsiteX2" fmla="*/ 8864930 w 12202633"/>
              <a:gd name="connsiteY2" fmla="*/ 1348342 h 3922713"/>
              <a:gd name="connsiteX3" fmla="*/ 10733972 w 12202633"/>
              <a:gd name="connsiteY3" fmla="*/ 112527 h 3922713"/>
              <a:gd name="connsiteX4" fmla="*/ 12202633 w 12202633"/>
              <a:gd name="connsiteY4" fmla="*/ 166760 h 3922713"/>
              <a:gd name="connsiteX5" fmla="*/ 12192001 w 12202633"/>
              <a:gd name="connsiteY5" fmla="*/ 3922713 h 3922713"/>
              <a:gd name="connsiteX6" fmla="*/ 11405890 w 12202633"/>
              <a:gd name="connsiteY6" fmla="*/ 3922713 h 3922713"/>
              <a:gd name="connsiteX7" fmla="*/ 10821690 w 12202633"/>
              <a:gd name="connsiteY7" fmla="*/ 3922713 h 3922713"/>
              <a:gd name="connsiteX8" fmla="*/ 5862340 w 12202633"/>
              <a:gd name="connsiteY8" fmla="*/ 3922713 h 3922713"/>
              <a:gd name="connsiteX9" fmla="*/ 3204864 w 12202633"/>
              <a:gd name="connsiteY9" fmla="*/ 3922713 h 3922713"/>
              <a:gd name="connsiteX10" fmla="*/ 1233190 w 12202633"/>
              <a:gd name="connsiteY10" fmla="*/ 3922713 h 3922713"/>
              <a:gd name="connsiteX11" fmla="*/ 1210964 w 12202633"/>
              <a:gd name="connsiteY11" fmla="*/ 3922713 h 3922713"/>
              <a:gd name="connsiteX12" fmla="*/ 0 w 12202633"/>
              <a:gd name="connsiteY12" fmla="*/ 3922713 h 3922713"/>
              <a:gd name="connsiteX13" fmla="*/ 0 w 12202633"/>
              <a:gd name="connsiteY13" fmla="*/ 726240 h 3922713"/>
              <a:gd name="connsiteX14" fmla="*/ 699790 w 12202633"/>
              <a:gd name="connsiteY14" fmla="*/ 0 h 3922713"/>
              <a:gd name="connsiteX15" fmla="*/ 2996902 w 12202633"/>
              <a:gd name="connsiteY15" fmla="*/ 2289175 h 3922713"/>
              <a:gd name="connsiteX16" fmla="*/ 4165156 w 12202633"/>
              <a:gd name="connsiteY16" fmla="*/ 605760 h 3922713"/>
              <a:gd name="connsiteX17" fmla="*/ 5506407 w 12202633"/>
              <a:gd name="connsiteY17" fmla="*/ 29978 h 3922713"/>
              <a:gd name="connsiteX0" fmla="*/ 5506407 w 12202633"/>
              <a:gd name="connsiteY0" fmla="*/ 29978 h 3922713"/>
              <a:gd name="connsiteX1" fmla="*/ 7091917 w 12202633"/>
              <a:gd name="connsiteY1" fmla="*/ 671955 h 3922713"/>
              <a:gd name="connsiteX2" fmla="*/ 8027582 w 12202633"/>
              <a:gd name="connsiteY2" fmla="*/ 1033462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8864930 w 12202633"/>
              <a:gd name="connsiteY3" fmla="*/ 1348342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091917 w 12202633"/>
              <a:gd name="connsiteY1" fmla="*/ 671955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144540 w 12202633"/>
              <a:gd name="connsiteY2" fmla="*/ 554997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9035051 w 12202633"/>
              <a:gd name="connsiteY3" fmla="*/ 1242017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29978 h 3922713"/>
              <a:gd name="connsiteX1" fmla="*/ 7442791 w 12202633"/>
              <a:gd name="connsiteY1" fmla="*/ 884607 h 3922713"/>
              <a:gd name="connsiteX2" fmla="*/ 8569842 w 12202633"/>
              <a:gd name="connsiteY2" fmla="*/ 459304 h 3922713"/>
              <a:gd name="connsiteX3" fmla="*/ 8726707 w 12202633"/>
              <a:gd name="connsiteY3" fmla="*/ 997469 h 3922713"/>
              <a:gd name="connsiteX4" fmla="*/ 10733972 w 12202633"/>
              <a:gd name="connsiteY4" fmla="*/ 112527 h 3922713"/>
              <a:gd name="connsiteX5" fmla="*/ 12202633 w 12202633"/>
              <a:gd name="connsiteY5" fmla="*/ 166760 h 3922713"/>
              <a:gd name="connsiteX6" fmla="*/ 12192001 w 12202633"/>
              <a:gd name="connsiteY6" fmla="*/ 3922713 h 3922713"/>
              <a:gd name="connsiteX7" fmla="*/ 11405890 w 12202633"/>
              <a:gd name="connsiteY7" fmla="*/ 3922713 h 3922713"/>
              <a:gd name="connsiteX8" fmla="*/ 10821690 w 12202633"/>
              <a:gd name="connsiteY8" fmla="*/ 3922713 h 3922713"/>
              <a:gd name="connsiteX9" fmla="*/ 5862340 w 12202633"/>
              <a:gd name="connsiteY9" fmla="*/ 3922713 h 3922713"/>
              <a:gd name="connsiteX10" fmla="*/ 3204864 w 12202633"/>
              <a:gd name="connsiteY10" fmla="*/ 3922713 h 3922713"/>
              <a:gd name="connsiteX11" fmla="*/ 1233190 w 12202633"/>
              <a:gd name="connsiteY11" fmla="*/ 3922713 h 3922713"/>
              <a:gd name="connsiteX12" fmla="*/ 1210964 w 12202633"/>
              <a:gd name="connsiteY12" fmla="*/ 3922713 h 3922713"/>
              <a:gd name="connsiteX13" fmla="*/ 0 w 12202633"/>
              <a:gd name="connsiteY13" fmla="*/ 3922713 h 3922713"/>
              <a:gd name="connsiteX14" fmla="*/ 0 w 12202633"/>
              <a:gd name="connsiteY14" fmla="*/ 726240 h 3922713"/>
              <a:gd name="connsiteX15" fmla="*/ 699790 w 12202633"/>
              <a:gd name="connsiteY15" fmla="*/ 0 h 3922713"/>
              <a:gd name="connsiteX16" fmla="*/ 2996902 w 12202633"/>
              <a:gd name="connsiteY16" fmla="*/ 2289175 h 3922713"/>
              <a:gd name="connsiteX17" fmla="*/ 4165156 w 12202633"/>
              <a:gd name="connsiteY17" fmla="*/ 605760 h 3922713"/>
              <a:gd name="connsiteX18" fmla="*/ 5506407 w 12202633"/>
              <a:gd name="connsiteY18" fmla="*/ 29978 h 3922713"/>
              <a:gd name="connsiteX0" fmla="*/ 5506407 w 12202633"/>
              <a:gd name="connsiteY0" fmla="*/ 374651 h 4267386"/>
              <a:gd name="connsiteX1" fmla="*/ 7442791 w 12202633"/>
              <a:gd name="connsiteY1" fmla="*/ 1229280 h 4267386"/>
              <a:gd name="connsiteX2" fmla="*/ 8569842 w 12202633"/>
              <a:gd name="connsiteY2" fmla="*/ 803977 h 4267386"/>
              <a:gd name="connsiteX3" fmla="*/ 8726707 w 12202633"/>
              <a:gd name="connsiteY3" fmla="*/ 1342142 h 4267386"/>
              <a:gd name="connsiteX4" fmla="*/ 11084847 w 12202633"/>
              <a:gd name="connsiteY4" fmla="*/ 0 h 4267386"/>
              <a:gd name="connsiteX5" fmla="*/ 12202633 w 12202633"/>
              <a:gd name="connsiteY5" fmla="*/ 511433 h 4267386"/>
              <a:gd name="connsiteX6" fmla="*/ 12192001 w 12202633"/>
              <a:gd name="connsiteY6" fmla="*/ 4267386 h 4267386"/>
              <a:gd name="connsiteX7" fmla="*/ 11405890 w 12202633"/>
              <a:gd name="connsiteY7" fmla="*/ 4267386 h 4267386"/>
              <a:gd name="connsiteX8" fmla="*/ 10821690 w 12202633"/>
              <a:gd name="connsiteY8" fmla="*/ 4267386 h 4267386"/>
              <a:gd name="connsiteX9" fmla="*/ 5862340 w 12202633"/>
              <a:gd name="connsiteY9" fmla="*/ 4267386 h 4267386"/>
              <a:gd name="connsiteX10" fmla="*/ 3204864 w 12202633"/>
              <a:gd name="connsiteY10" fmla="*/ 4267386 h 4267386"/>
              <a:gd name="connsiteX11" fmla="*/ 1233190 w 12202633"/>
              <a:gd name="connsiteY11" fmla="*/ 4267386 h 4267386"/>
              <a:gd name="connsiteX12" fmla="*/ 1210964 w 12202633"/>
              <a:gd name="connsiteY12" fmla="*/ 4267386 h 4267386"/>
              <a:gd name="connsiteX13" fmla="*/ 0 w 12202633"/>
              <a:gd name="connsiteY13" fmla="*/ 4267386 h 4267386"/>
              <a:gd name="connsiteX14" fmla="*/ 0 w 12202633"/>
              <a:gd name="connsiteY14" fmla="*/ 1070913 h 4267386"/>
              <a:gd name="connsiteX15" fmla="*/ 699790 w 12202633"/>
              <a:gd name="connsiteY15" fmla="*/ 344673 h 4267386"/>
              <a:gd name="connsiteX16" fmla="*/ 2996902 w 12202633"/>
              <a:gd name="connsiteY16" fmla="*/ 2633848 h 4267386"/>
              <a:gd name="connsiteX17" fmla="*/ 4165156 w 12202633"/>
              <a:gd name="connsiteY17" fmla="*/ 950433 h 4267386"/>
              <a:gd name="connsiteX18" fmla="*/ 5506407 w 12202633"/>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1210964 w 12192001"/>
              <a:gd name="connsiteY12" fmla="*/ 4267386 h 4267386"/>
              <a:gd name="connsiteX13" fmla="*/ 0 w 12192001"/>
              <a:gd name="connsiteY13" fmla="*/ 4267386 h 4267386"/>
              <a:gd name="connsiteX14" fmla="*/ 0 w 12192001"/>
              <a:gd name="connsiteY14" fmla="*/ 1070913 h 4267386"/>
              <a:gd name="connsiteX15" fmla="*/ 699790 w 12192001"/>
              <a:gd name="connsiteY15" fmla="*/ 344673 h 4267386"/>
              <a:gd name="connsiteX16" fmla="*/ 2996902 w 12192001"/>
              <a:gd name="connsiteY16" fmla="*/ 2633848 h 4267386"/>
              <a:gd name="connsiteX17" fmla="*/ 4165156 w 12192001"/>
              <a:gd name="connsiteY17" fmla="*/ 950433 h 4267386"/>
              <a:gd name="connsiteX18" fmla="*/ 5506407 w 12192001"/>
              <a:gd name="connsiteY18"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1233190 w 12192001"/>
              <a:gd name="connsiteY11" fmla="*/ 4267386 h 4267386"/>
              <a:gd name="connsiteX12" fmla="*/ 0 w 12192001"/>
              <a:gd name="connsiteY12" fmla="*/ 4267386 h 4267386"/>
              <a:gd name="connsiteX13" fmla="*/ 0 w 12192001"/>
              <a:gd name="connsiteY13" fmla="*/ 1070913 h 4267386"/>
              <a:gd name="connsiteX14" fmla="*/ 699790 w 12192001"/>
              <a:gd name="connsiteY14" fmla="*/ 344673 h 4267386"/>
              <a:gd name="connsiteX15" fmla="*/ 2996902 w 12192001"/>
              <a:gd name="connsiteY15" fmla="*/ 2633848 h 4267386"/>
              <a:gd name="connsiteX16" fmla="*/ 4165156 w 12192001"/>
              <a:gd name="connsiteY16" fmla="*/ 950433 h 4267386"/>
              <a:gd name="connsiteX17" fmla="*/ 5506407 w 12192001"/>
              <a:gd name="connsiteY17"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3204864 w 12192001"/>
              <a:gd name="connsiteY10" fmla="*/ 4267386 h 4267386"/>
              <a:gd name="connsiteX11" fmla="*/ 0 w 12192001"/>
              <a:gd name="connsiteY11" fmla="*/ 4267386 h 4267386"/>
              <a:gd name="connsiteX12" fmla="*/ 0 w 12192001"/>
              <a:gd name="connsiteY12" fmla="*/ 1070913 h 4267386"/>
              <a:gd name="connsiteX13" fmla="*/ 699790 w 12192001"/>
              <a:gd name="connsiteY13" fmla="*/ 344673 h 4267386"/>
              <a:gd name="connsiteX14" fmla="*/ 2996902 w 12192001"/>
              <a:gd name="connsiteY14" fmla="*/ 2633848 h 4267386"/>
              <a:gd name="connsiteX15" fmla="*/ 4165156 w 12192001"/>
              <a:gd name="connsiteY15" fmla="*/ 950433 h 4267386"/>
              <a:gd name="connsiteX16" fmla="*/ 5506407 w 12192001"/>
              <a:gd name="connsiteY16"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5862340 w 12192001"/>
              <a:gd name="connsiteY9" fmla="*/ 4267386 h 4267386"/>
              <a:gd name="connsiteX10" fmla="*/ 0 w 12192001"/>
              <a:gd name="connsiteY10" fmla="*/ 4267386 h 4267386"/>
              <a:gd name="connsiteX11" fmla="*/ 0 w 12192001"/>
              <a:gd name="connsiteY11" fmla="*/ 1070913 h 4267386"/>
              <a:gd name="connsiteX12" fmla="*/ 699790 w 12192001"/>
              <a:gd name="connsiteY12" fmla="*/ 344673 h 4267386"/>
              <a:gd name="connsiteX13" fmla="*/ 2996902 w 12192001"/>
              <a:gd name="connsiteY13" fmla="*/ 2633848 h 4267386"/>
              <a:gd name="connsiteX14" fmla="*/ 4165156 w 12192001"/>
              <a:gd name="connsiteY14" fmla="*/ 950433 h 4267386"/>
              <a:gd name="connsiteX15" fmla="*/ 5506407 w 12192001"/>
              <a:gd name="connsiteY15"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10821690 w 12192001"/>
              <a:gd name="connsiteY8" fmla="*/ 4267386 h 4267386"/>
              <a:gd name="connsiteX9" fmla="*/ 0 w 12192001"/>
              <a:gd name="connsiteY9" fmla="*/ 4267386 h 4267386"/>
              <a:gd name="connsiteX10" fmla="*/ 0 w 12192001"/>
              <a:gd name="connsiteY10" fmla="*/ 1070913 h 4267386"/>
              <a:gd name="connsiteX11" fmla="*/ 699790 w 12192001"/>
              <a:gd name="connsiteY11" fmla="*/ 344673 h 4267386"/>
              <a:gd name="connsiteX12" fmla="*/ 2996902 w 12192001"/>
              <a:gd name="connsiteY12" fmla="*/ 2633848 h 4267386"/>
              <a:gd name="connsiteX13" fmla="*/ 4165156 w 12192001"/>
              <a:gd name="connsiteY13" fmla="*/ 950433 h 4267386"/>
              <a:gd name="connsiteX14" fmla="*/ 5506407 w 12192001"/>
              <a:gd name="connsiteY14"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11405890 w 12192001"/>
              <a:gd name="connsiteY7" fmla="*/ 4267386 h 4267386"/>
              <a:gd name="connsiteX8" fmla="*/ 0 w 12192001"/>
              <a:gd name="connsiteY8" fmla="*/ 4267386 h 4267386"/>
              <a:gd name="connsiteX9" fmla="*/ 0 w 12192001"/>
              <a:gd name="connsiteY9" fmla="*/ 1070913 h 4267386"/>
              <a:gd name="connsiteX10" fmla="*/ 699790 w 12192001"/>
              <a:gd name="connsiteY10" fmla="*/ 344673 h 4267386"/>
              <a:gd name="connsiteX11" fmla="*/ 2996902 w 12192001"/>
              <a:gd name="connsiteY11" fmla="*/ 2633848 h 4267386"/>
              <a:gd name="connsiteX12" fmla="*/ 4165156 w 12192001"/>
              <a:gd name="connsiteY12" fmla="*/ 950433 h 4267386"/>
              <a:gd name="connsiteX13" fmla="*/ 5506407 w 12192001"/>
              <a:gd name="connsiteY13"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726707 w 12192001"/>
              <a:gd name="connsiteY3" fmla="*/ 1342142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 name="connsiteX0" fmla="*/ 5506407 w 12192001"/>
              <a:gd name="connsiteY0" fmla="*/ 374651 h 4267386"/>
              <a:gd name="connsiteX1" fmla="*/ 7442791 w 12192001"/>
              <a:gd name="connsiteY1" fmla="*/ 1229280 h 4267386"/>
              <a:gd name="connsiteX2" fmla="*/ 8569842 w 12192001"/>
              <a:gd name="connsiteY2" fmla="*/ 803977 h 4267386"/>
              <a:gd name="connsiteX3" fmla="*/ 8864930 w 12192001"/>
              <a:gd name="connsiteY3" fmla="*/ 1607956 h 4267386"/>
              <a:gd name="connsiteX4" fmla="*/ 11084847 w 12192001"/>
              <a:gd name="connsiteY4" fmla="*/ 0 h 4267386"/>
              <a:gd name="connsiteX5" fmla="*/ 12192000 w 12192001"/>
              <a:gd name="connsiteY5" fmla="*/ 309415 h 4267386"/>
              <a:gd name="connsiteX6" fmla="*/ 12192001 w 12192001"/>
              <a:gd name="connsiteY6" fmla="*/ 4267386 h 4267386"/>
              <a:gd name="connsiteX7" fmla="*/ 0 w 12192001"/>
              <a:gd name="connsiteY7" fmla="*/ 4267386 h 4267386"/>
              <a:gd name="connsiteX8" fmla="*/ 0 w 12192001"/>
              <a:gd name="connsiteY8" fmla="*/ 1070913 h 4267386"/>
              <a:gd name="connsiteX9" fmla="*/ 699790 w 12192001"/>
              <a:gd name="connsiteY9" fmla="*/ 344673 h 4267386"/>
              <a:gd name="connsiteX10" fmla="*/ 2996902 w 12192001"/>
              <a:gd name="connsiteY10" fmla="*/ 2633848 h 4267386"/>
              <a:gd name="connsiteX11" fmla="*/ 4165156 w 12192001"/>
              <a:gd name="connsiteY11" fmla="*/ 950433 h 4267386"/>
              <a:gd name="connsiteX12" fmla="*/ 5506407 w 12192001"/>
              <a:gd name="connsiteY12" fmla="*/ 374651 h 4267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1" h="4267386">
                <a:moveTo>
                  <a:pt x="5506407" y="374651"/>
                </a:moveTo>
                <a:lnTo>
                  <a:pt x="7442791" y="1229280"/>
                </a:lnTo>
                <a:lnTo>
                  <a:pt x="8569842" y="803977"/>
                </a:lnTo>
                <a:lnTo>
                  <a:pt x="8864930" y="1607956"/>
                </a:lnTo>
                <a:cubicBezTo>
                  <a:pt x="9147702" y="1472465"/>
                  <a:pt x="10876503" y="124859"/>
                  <a:pt x="11084847" y="0"/>
                </a:cubicBezTo>
                <a:lnTo>
                  <a:pt x="12192000" y="309415"/>
                </a:lnTo>
                <a:cubicBezTo>
                  <a:pt x="12192000" y="1628739"/>
                  <a:pt x="12192001" y="2948062"/>
                  <a:pt x="12192001" y="4267386"/>
                </a:cubicBezTo>
                <a:lnTo>
                  <a:pt x="0" y="4267386"/>
                </a:lnTo>
                <a:lnTo>
                  <a:pt x="0" y="1070913"/>
                </a:lnTo>
                <a:lnTo>
                  <a:pt x="699790" y="344673"/>
                </a:lnTo>
                <a:lnTo>
                  <a:pt x="2996902" y="2633848"/>
                </a:lnTo>
                <a:lnTo>
                  <a:pt x="4165156" y="950433"/>
                </a:lnTo>
                <a:lnTo>
                  <a:pt x="5506407" y="374651"/>
                </a:lnTo>
                <a:close/>
              </a:path>
            </a:pathLst>
          </a:custGeom>
          <a:gradFill flip="none" rotWithShape="1">
            <a:gsLst>
              <a:gs pos="95000">
                <a:srgbClr val="F99D1C">
                  <a:alpha val="0"/>
                </a:srgbClr>
              </a:gs>
              <a:gs pos="75000">
                <a:srgbClr val="F99D1C">
                  <a:alpha val="30000"/>
                </a:srgbClr>
              </a:gs>
            </a:gsLst>
            <a:lin ang="5400000" scaled="1"/>
            <a:tileRect/>
          </a:gradFill>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black"/>
              </a:solidFill>
              <a:effectLst/>
              <a:uLnTx/>
              <a:uFillTx/>
              <a:latin typeface="+mn-lt"/>
            </a:endParaRPr>
          </a:p>
        </p:txBody>
      </p:sp>
      <p:sp>
        <p:nvSpPr>
          <p:cNvPr id="27" name="Text Placeholder 3">
            <a:extLst>
              <a:ext uri="{FF2B5EF4-FFF2-40B4-BE49-F238E27FC236}">
                <a16:creationId xmlns:a16="http://schemas.microsoft.com/office/drawing/2014/main" id="{1B0AAD97-AEB6-494D-A1CF-098B3328D59D}"/>
              </a:ext>
            </a:extLst>
          </p:cNvPr>
          <p:cNvSpPr>
            <a:spLocks noGrp="1"/>
          </p:cNvSpPr>
          <p:nvPr>
            <p:ph type="body" sz="half" idx="2" hasCustomPrompt="1"/>
          </p:nvPr>
        </p:nvSpPr>
        <p:spPr>
          <a:xfrm>
            <a:off x="678272" y="3069592"/>
            <a:ext cx="1513389" cy="1430502"/>
          </a:xfrm>
        </p:spPr>
        <p:txBody>
          <a:bodyPr/>
          <a:lstStyle>
            <a:lvl1pPr marL="0" indent="0" algn="ctr">
              <a:lnSpc>
                <a:spcPct val="120000"/>
              </a:lnSpc>
              <a:buNone/>
              <a:defRPr sz="1200">
                <a:solidFill>
                  <a:schemeClr val="bg1"/>
                </a:solidFill>
                <a:latin typeface="+mn-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add text</a:t>
            </a:r>
          </a:p>
        </p:txBody>
      </p:sp>
      <p:pic>
        <p:nvPicPr>
          <p:cNvPr id="21" name="Graphic 20">
            <a:extLst>
              <a:ext uri="{FF2B5EF4-FFF2-40B4-BE49-F238E27FC236}">
                <a16:creationId xmlns:a16="http://schemas.microsoft.com/office/drawing/2014/main" id="{FE4DE471-DC56-42DE-B21F-4F9E5AB44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29" name="Content Placeholder 3">
            <a:extLst>
              <a:ext uri="{FF2B5EF4-FFF2-40B4-BE49-F238E27FC236}">
                <a16:creationId xmlns:a16="http://schemas.microsoft.com/office/drawing/2014/main" id="{20556732-0006-FA4D-B635-37D72265F344}"/>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30" name="Title 6">
            <a:extLst>
              <a:ext uri="{FF2B5EF4-FFF2-40B4-BE49-F238E27FC236}">
                <a16:creationId xmlns:a16="http://schemas.microsoft.com/office/drawing/2014/main" id="{FB7F6977-6F78-F64E-933F-0F1DD2AB3ADD}"/>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31" name="Text Placeholder 2">
            <a:extLst>
              <a:ext uri="{FF2B5EF4-FFF2-40B4-BE49-F238E27FC236}">
                <a16:creationId xmlns:a16="http://schemas.microsoft.com/office/drawing/2014/main" id="{578D5468-0372-A241-8538-C4BE1DFEDCE1}"/>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5" name="Text Placeholder 2">
            <a:extLst>
              <a:ext uri="{FF2B5EF4-FFF2-40B4-BE49-F238E27FC236}">
                <a16:creationId xmlns:a16="http://schemas.microsoft.com/office/drawing/2014/main" id="{10D15343-A4E6-3942-9BE6-D1DC2043AD01}"/>
              </a:ext>
            </a:extLst>
          </p:cNvPr>
          <p:cNvSpPr>
            <a:spLocks noGrp="1"/>
          </p:cNvSpPr>
          <p:nvPr>
            <p:ph type="body" idx="14" hasCustomPrompt="1"/>
          </p:nvPr>
        </p:nvSpPr>
        <p:spPr>
          <a:xfrm>
            <a:off x="678272" y="2485391"/>
            <a:ext cx="1513389" cy="517065"/>
          </a:xfrm>
        </p:spPr>
        <p:txBody>
          <a:bodyPr wrap="square" anchor="ctr">
            <a:spAutoFit/>
          </a:bodyPr>
          <a:lstStyle>
            <a:lvl1pPr marL="0" indent="0" algn="ctr">
              <a:lnSpc>
                <a:spcPct val="80000"/>
              </a:lnSpc>
              <a:spcBef>
                <a:spcPts val="0"/>
              </a:spcBef>
              <a:spcAft>
                <a:spcPts val="0"/>
              </a:spcAft>
              <a:buNone/>
              <a:defRPr sz="2100" b="1">
                <a:solidFill>
                  <a:schemeClr val="bg1"/>
                </a:solidFill>
                <a:latin typeface="+mn-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Industry/</a:t>
            </a:r>
            <a:br>
              <a:rPr lang="en-US" dirty="0"/>
            </a:br>
            <a:r>
              <a:rPr lang="en-US" dirty="0"/>
              <a:t>Use Case</a:t>
            </a:r>
          </a:p>
        </p:txBody>
      </p:sp>
      <p:sp>
        <p:nvSpPr>
          <p:cNvPr id="33" name="Rectangle 32">
            <a:extLst>
              <a:ext uri="{FF2B5EF4-FFF2-40B4-BE49-F238E27FC236}">
                <a16:creationId xmlns:a16="http://schemas.microsoft.com/office/drawing/2014/main" id="{1ACB9F45-B658-8448-B45C-8EBA2AF4E981}"/>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55263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Customer Story with Photo">
    <p:spTree>
      <p:nvGrpSpPr>
        <p:cNvPr id="1" name=""/>
        <p:cNvGrpSpPr/>
        <p:nvPr/>
      </p:nvGrpSpPr>
      <p:grpSpPr>
        <a:xfrm>
          <a:off x="0" y="0"/>
          <a:ext cx="0" cy="0"/>
          <a:chOff x="0" y="0"/>
          <a:chExt cx="0" cy="0"/>
        </a:xfrm>
      </p:grpSpPr>
      <p:sp>
        <p:nvSpPr>
          <p:cNvPr id="69" name="Freeform: Shape 68">
            <a:extLst>
              <a:ext uri="{FF2B5EF4-FFF2-40B4-BE49-F238E27FC236}">
                <a16:creationId xmlns:a16="http://schemas.microsoft.com/office/drawing/2014/main" id="{FE058A7B-2AF5-4217-B2D9-52556152108B}"/>
              </a:ext>
            </a:extLst>
          </p:cNvPr>
          <p:cNvSpPr/>
          <p:nvPr/>
        </p:nvSpPr>
        <p:spPr bwMode="ltGray">
          <a:xfrm>
            <a:off x="474947" y="514351"/>
            <a:ext cx="2690997" cy="4629149"/>
          </a:xfrm>
          <a:custGeom>
            <a:avLst/>
            <a:gdLst>
              <a:gd name="connsiteX0" fmla="*/ 0 w 3587996"/>
              <a:gd name="connsiteY0" fmla="*/ 0 h 6172198"/>
              <a:gd name="connsiteX1" fmla="*/ 3451859 w 3587996"/>
              <a:gd name="connsiteY1" fmla="*/ 0 h 6172198"/>
              <a:gd name="connsiteX2" fmla="*/ 3587996 w 3587996"/>
              <a:gd name="connsiteY2" fmla="*/ 0 h 6172198"/>
              <a:gd name="connsiteX3" fmla="*/ 3451859 w 3587996"/>
              <a:gd name="connsiteY3" fmla="*/ 6172196 h 6172198"/>
              <a:gd name="connsiteX4" fmla="*/ 3451859 w 3587996"/>
              <a:gd name="connsiteY4" fmla="*/ 6172198 h 6172198"/>
              <a:gd name="connsiteX5" fmla="*/ 0 w 3587996"/>
              <a:gd name="connsiteY5" fmla="*/ 6172198 h 6172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7996" h="6172198">
                <a:moveTo>
                  <a:pt x="0" y="0"/>
                </a:moveTo>
                <a:lnTo>
                  <a:pt x="3451859" y="0"/>
                </a:lnTo>
                <a:lnTo>
                  <a:pt x="3587996" y="0"/>
                </a:lnTo>
                <a:lnTo>
                  <a:pt x="3451859" y="6172196"/>
                </a:lnTo>
                <a:lnTo>
                  <a:pt x="3451859" y="6172198"/>
                </a:lnTo>
                <a:lnTo>
                  <a:pt x="0" y="6172198"/>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pic>
        <p:nvPicPr>
          <p:cNvPr id="9" name="Graphic 8">
            <a:extLst>
              <a:ext uri="{FF2B5EF4-FFF2-40B4-BE49-F238E27FC236}">
                <a16:creationId xmlns:a16="http://schemas.microsoft.com/office/drawing/2014/main" id="{36CDF791-2CE7-49DB-95F3-960700B8B7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13" name="Picture Placeholder 12">
            <a:extLst>
              <a:ext uri="{FF2B5EF4-FFF2-40B4-BE49-F238E27FC236}">
                <a16:creationId xmlns:a16="http://schemas.microsoft.com/office/drawing/2014/main" id="{D2EA512C-31AB-489B-9624-CEB137A938DA}"/>
              </a:ext>
            </a:extLst>
          </p:cNvPr>
          <p:cNvSpPr>
            <a:spLocks noGrp="1"/>
          </p:cNvSpPr>
          <p:nvPr>
            <p:ph type="pic" sz="quarter" idx="24"/>
          </p:nvPr>
        </p:nvSpPr>
        <p:spPr>
          <a:xfrm>
            <a:off x="0" y="0"/>
            <a:ext cx="2989998" cy="5143500"/>
          </a:xfrm>
          <a:custGeom>
            <a:avLst/>
            <a:gdLst>
              <a:gd name="connsiteX0" fmla="*/ 0 w 3986664"/>
              <a:gd name="connsiteY0" fmla="*/ 0 h 6858000"/>
              <a:gd name="connsiteX1" fmla="*/ 3835400 w 3986664"/>
              <a:gd name="connsiteY1" fmla="*/ 0 h 6858000"/>
              <a:gd name="connsiteX2" fmla="*/ 3986664 w 3986664"/>
              <a:gd name="connsiteY2" fmla="*/ 0 h 6858000"/>
              <a:gd name="connsiteX3" fmla="*/ 3835400 w 3986664"/>
              <a:gd name="connsiteY3" fmla="*/ 6857998 h 6858000"/>
              <a:gd name="connsiteX4" fmla="*/ 3835400 w 3986664"/>
              <a:gd name="connsiteY4" fmla="*/ 6858000 h 6858000"/>
              <a:gd name="connsiteX5" fmla="*/ 1809750 w 3986664"/>
              <a:gd name="connsiteY5" fmla="*/ 6858000 h 6858000"/>
              <a:gd name="connsiteX6" fmla="*/ 0 w 3986664"/>
              <a:gd name="connsiteY6" fmla="*/ 6858000 h 6858000"/>
              <a:gd name="connsiteX7" fmla="*/ 0 w 3986664"/>
              <a:gd name="connsiteY7" fmla="*/ 9715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664" h="6858000">
                <a:moveTo>
                  <a:pt x="0" y="0"/>
                </a:moveTo>
                <a:lnTo>
                  <a:pt x="3835400" y="0"/>
                </a:lnTo>
                <a:lnTo>
                  <a:pt x="3986664" y="0"/>
                </a:lnTo>
                <a:lnTo>
                  <a:pt x="3835400" y="6857998"/>
                </a:lnTo>
                <a:lnTo>
                  <a:pt x="3835400" y="6858000"/>
                </a:lnTo>
                <a:lnTo>
                  <a:pt x="1809750" y="6858000"/>
                </a:lnTo>
                <a:lnTo>
                  <a:pt x="0" y="6858000"/>
                </a:lnTo>
                <a:lnTo>
                  <a:pt x="0" y="97155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10" name="Content Placeholder 3">
            <a:extLst>
              <a:ext uri="{FF2B5EF4-FFF2-40B4-BE49-F238E27FC236}">
                <a16:creationId xmlns:a16="http://schemas.microsoft.com/office/drawing/2014/main" id="{2F1A7FF6-6753-164B-B3A9-E4940683463F}"/>
              </a:ext>
            </a:extLst>
          </p:cNvPr>
          <p:cNvSpPr>
            <a:spLocks noGrp="1"/>
          </p:cNvSpPr>
          <p:nvPr>
            <p:ph sz="quarter" idx="22" hasCustomPrompt="1"/>
          </p:nvPr>
        </p:nvSpPr>
        <p:spPr>
          <a:xfrm>
            <a:off x="3397517" y="1617574"/>
            <a:ext cx="5232132" cy="2853606"/>
          </a:xfrm>
          <a:noFill/>
        </p:spPr>
        <p:txBody>
          <a:bodyPr/>
          <a:lstStyle>
            <a:lvl1pPr>
              <a:defRPr spc="-23" baseline="0">
                <a:latin typeface="+mn-lt"/>
              </a:defRPr>
            </a:lvl1pPr>
            <a:lvl2pPr>
              <a:defRPr spc="-23" baseline="0">
                <a:latin typeface="+mn-lt"/>
              </a:defRPr>
            </a:lvl2pPr>
            <a:lvl3pPr marL="257175" indent="-128588">
              <a:buFont typeface="Arial" panose="020B0604020202020204" pitchFamily="34" charset="0"/>
              <a:buChar char="–"/>
              <a:defRPr spc="-23" baseline="0">
                <a:latin typeface="+mn-lt"/>
              </a:defRPr>
            </a:lvl3pPr>
            <a:lvl4pPr>
              <a:defRPr spc="-38" baseline="0">
                <a:latin typeface="+mn-lt"/>
              </a:defRPr>
            </a:lvl4pPr>
            <a:lvl5pPr>
              <a:defRPr spc="-23" baseline="0">
                <a:latin typeface="+mn-lt"/>
              </a:defRPr>
            </a:lvl5pPr>
            <a:lvl6pPr>
              <a:defRPr spc="-23" baseline="0">
                <a:latin typeface="+mn-lt"/>
              </a:defRPr>
            </a:lvl6pPr>
            <a:lvl7pPr>
              <a:defRPr spc="-23" baseline="0">
                <a:latin typeface="+mn-lt"/>
              </a:defRPr>
            </a:lvl7pPr>
            <a:lvl8pPr marL="86916" indent="-86916">
              <a:buFont typeface="Arial" panose="020B0604020202020204" pitchFamily="34" charset="0"/>
              <a:buChar char="“"/>
              <a:defRPr spc="-23" baseline="0">
                <a:latin typeface="+mn-lt"/>
              </a:defRPr>
            </a:lvl8pPr>
            <a:lvl9pPr>
              <a:spcAft>
                <a:spcPts val="900"/>
              </a:spcAft>
              <a:defRPr spc="-38" baseline="0">
                <a:latin typeface="+mn-lt"/>
              </a:defRPr>
            </a:lvl9pPr>
          </a:lstStyle>
          <a:p>
            <a:pPr lvl="7"/>
            <a:r>
              <a:rPr lang="en-US" dirty="0"/>
              <a:t>Eighth”</a:t>
            </a:r>
          </a:p>
          <a:p>
            <a:pPr lvl="8"/>
            <a:r>
              <a:rPr lang="en-US" dirty="0"/>
              <a:t>Ninth</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p:txBody>
      </p:sp>
      <p:sp>
        <p:nvSpPr>
          <p:cNvPr id="12" name="Title 6">
            <a:extLst>
              <a:ext uri="{FF2B5EF4-FFF2-40B4-BE49-F238E27FC236}">
                <a16:creationId xmlns:a16="http://schemas.microsoft.com/office/drawing/2014/main" id="{317C28B9-D9D1-B74A-AE68-CEA3A84BA52B}"/>
              </a:ext>
            </a:extLst>
          </p:cNvPr>
          <p:cNvSpPr>
            <a:spLocks noGrp="1"/>
          </p:cNvSpPr>
          <p:nvPr>
            <p:ph type="title" hasCustomPrompt="1"/>
          </p:nvPr>
        </p:nvSpPr>
        <p:spPr>
          <a:xfrm>
            <a:off x="3397518" y="614083"/>
            <a:ext cx="5232132" cy="308546"/>
          </a:xfrm>
        </p:spPr>
        <p:txBody>
          <a:bodyPr/>
          <a:lstStyle>
            <a:lvl1pPr>
              <a:defRPr sz="2400">
                <a:latin typeface="+mn-lt"/>
              </a:defRPr>
            </a:lvl1pPr>
          </a:lstStyle>
          <a:p>
            <a:r>
              <a:rPr lang="en-US" dirty="0"/>
              <a:t>Click to Edit Title</a:t>
            </a:r>
          </a:p>
        </p:txBody>
      </p:sp>
      <p:sp>
        <p:nvSpPr>
          <p:cNvPr id="14" name="Text Placeholder 2">
            <a:extLst>
              <a:ext uri="{FF2B5EF4-FFF2-40B4-BE49-F238E27FC236}">
                <a16:creationId xmlns:a16="http://schemas.microsoft.com/office/drawing/2014/main" id="{002C401C-3564-FC43-A1C3-DC3D9EB0ADF3}"/>
              </a:ext>
            </a:extLst>
          </p:cNvPr>
          <p:cNvSpPr>
            <a:spLocks noGrp="1"/>
          </p:cNvSpPr>
          <p:nvPr>
            <p:ph type="body" idx="13"/>
          </p:nvPr>
        </p:nvSpPr>
        <p:spPr>
          <a:xfrm>
            <a:off x="3397516" y="962911"/>
            <a:ext cx="5232134" cy="191591"/>
          </a:xfrm>
        </p:spPr>
        <p:txBody>
          <a:bodyPr wrap="square" anchor="t">
            <a:spAutoFit/>
          </a:bodyPr>
          <a:lstStyle>
            <a:lvl1pPr marL="0" indent="0">
              <a:lnSpc>
                <a:spcPct val="83000"/>
              </a:lnSpc>
              <a:spcBef>
                <a:spcPts val="0"/>
              </a:spcBef>
              <a:spcAft>
                <a:spcPts val="0"/>
              </a:spcAft>
              <a:buNone/>
              <a:defRPr sz="150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Rectangle 10">
            <a:extLst>
              <a:ext uri="{FF2B5EF4-FFF2-40B4-BE49-F238E27FC236}">
                <a16:creationId xmlns:a16="http://schemas.microsoft.com/office/drawing/2014/main" id="{2E1FBB40-128A-F047-BB22-EA202DD0630A}"/>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75476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Full Pho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320EF22F-6FAB-49D9-A963-0D2E7D0A8392}"/>
              </a:ext>
            </a:extLst>
          </p:cNvPr>
          <p:cNvSpPr/>
          <p:nvPr/>
        </p:nvSpPr>
        <p:spPr bwMode="ltGray">
          <a:xfrm>
            <a:off x="0" y="609600"/>
            <a:ext cx="4413078" cy="4019550"/>
          </a:xfrm>
          <a:custGeom>
            <a:avLst/>
            <a:gdLst>
              <a:gd name="connsiteX0" fmla="*/ 0 w 5884104"/>
              <a:gd name="connsiteY0" fmla="*/ 0 h 5359400"/>
              <a:gd name="connsiteX1" fmla="*/ 2768599 w 5884104"/>
              <a:gd name="connsiteY1" fmla="*/ 0 h 5359400"/>
              <a:gd name="connsiteX2" fmla="*/ 3688080 w 5884104"/>
              <a:gd name="connsiteY2" fmla="*/ 0 h 5359400"/>
              <a:gd name="connsiteX3" fmla="*/ 5765894 w 5884104"/>
              <a:gd name="connsiteY3" fmla="*/ 0 h 5359400"/>
              <a:gd name="connsiteX4" fmla="*/ 5884104 w 5884104"/>
              <a:gd name="connsiteY4" fmla="*/ 0 h 5359400"/>
              <a:gd name="connsiteX5" fmla="*/ 5765894 w 5884104"/>
              <a:gd name="connsiteY5" fmla="*/ 5359399 h 5359400"/>
              <a:gd name="connsiteX6" fmla="*/ 5765894 w 5884104"/>
              <a:gd name="connsiteY6" fmla="*/ 5359400 h 5359400"/>
              <a:gd name="connsiteX7" fmla="*/ 3688080 w 5884104"/>
              <a:gd name="connsiteY7" fmla="*/ 5359400 h 5359400"/>
              <a:gd name="connsiteX8" fmla="*/ 2768599 w 5884104"/>
              <a:gd name="connsiteY8" fmla="*/ 5359400 h 5359400"/>
              <a:gd name="connsiteX9" fmla="*/ 0 w 5884104"/>
              <a:gd name="connsiteY9" fmla="*/ 5359400 h 53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4104" h="5359400">
                <a:moveTo>
                  <a:pt x="0" y="0"/>
                </a:moveTo>
                <a:lnTo>
                  <a:pt x="2768599" y="0"/>
                </a:lnTo>
                <a:lnTo>
                  <a:pt x="3688080" y="0"/>
                </a:lnTo>
                <a:lnTo>
                  <a:pt x="5765894" y="0"/>
                </a:lnTo>
                <a:lnTo>
                  <a:pt x="5884104" y="0"/>
                </a:lnTo>
                <a:lnTo>
                  <a:pt x="5765894" y="5359399"/>
                </a:lnTo>
                <a:lnTo>
                  <a:pt x="5765894" y="5359400"/>
                </a:lnTo>
                <a:lnTo>
                  <a:pt x="3688080" y="5359400"/>
                </a:lnTo>
                <a:lnTo>
                  <a:pt x="2768599" y="5359400"/>
                </a:lnTo>
                <a:lnTo>
                  <a:pt x="0" y="5359400"/>
                </a:lnTo>
                <a:close/>
              </a:path>
            </a:pathLst>
          </a:custGeom>
          <a:gradFill flip="none" rotWithShape="0">
            <a:gsLst>
              <a:gs pos="76000">
                <a:srgbClr val="EC008C">
                  <a:alpha val="95000"/>
                </a:srgbClr>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65" name="Text Placeholder 2">
            <a:extLst>
              <a:ext uri="{FF2B5EF4-FFF2-40B4-BE49-F238E27FC236}">
                <a16:creationId xmlns:a16="http://schemas.microsoft.com/office/drawing/2014/main" id="{434CA26C-468C-4921-AF98-37B369D49404}"/>
              </a:ext>
            </a:extLst>
          </p:cNvPr>
          <p:cNvSpPr>
            <a:spLocks noGrp="1"/>
          </p:cNvSpPr>
          <p:nvPr>
            <p:ph idx="13"/>
          </p:nvPr>
        </p:nvSpPr>
        <p:spPr>
          <a:xfrm>
            <a:off x="514350" y="1127524"/>
            <a:ext cx="3295651" cy="2987276"/>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3150" b="1" spc="-113" baseline="0">
                <a:solidFill>
                  <a:schemeClr val="bg1"/>
                </a:solidFill>
                <a:latin typeface="+mj-lt"/>
              </a:defRPr>
            </a:lvl1pPr>
            <a:lvl2pPr marL="0" indent="0">
              <a:lnSpc>
                <a:spcPct val="83000"/>
              </a:lnSpc>
              <a:spcBef>
                <a:spcPts val="225"/>
              </a:spcBef>
              <a:spcAft>
                <a:spcPts val="2250"/>
              </a:spcAft>
              <a:buFont typeface="Arial" panose="020B0604020202020204" pitchFamily="34" charset="0"/>
              <a:buChar char="​"/>
              <a:defRPr sz="1650" spc="-23" baseline="0">
                <a:solidFill>
                  <a:schemeClr val="bg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bg1"/>
                </a:solidFill>
                <a:latin typeface="+mn-lt"/>
              </a:defRPr>
            </a:lvl3pPr>
            <a:lvl4pPr marL="129779" indent="-129779">
              <a:lnSpc>
                <a:spcPct val="90000"/>
              </a:lnSpc>
              <a:spcBef>
                <a:spcPts val="300"/>
              </a:spcBef>
              <a:spcAft>
                <a:spcPts val="300"/>
              </a:spcAft>
              <a:buClr>
                <a:schemeClr val="bg1"/>
              </a:buClr>
              <a:buFont typeface="Arial" panose="020B0604020202020204" pitchFamily="34" charset="0"/>
              <a:buChar char="•"/>
              <a:defRPr sz="1050" b="0" kern="100" spc="-23" baseline="0">
                <a:solidFill>
                  <a:schemeClr val="bg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bg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bg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bg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bg1"/>
                </a:solidFill>
                <a:latin typeface="+mn-lt"/>
              </a:defRPr>
            </a:lvl8pPr>
            <a:lvl9pPr marL="85725" indent="-85725">
              <a:lnSpc>
                <a:spcPct val="80000"/>
              </a:lnSpc>
              <a:spcBef>
                <a:spcPts val="450"/>
              </a:spcBef>
              <a:spcAft>
                <a:spcPts val="0"/>
              </a:spcAft>
              <a:buFont typeface="Arial" panose="020B0604020202020204" pitchFamily="34" charset="0"/>
              <a:buChar char="•"/>
              <a:defRPr sz="900" b="0" kern="100" spc="-23" baseline="0">
                <a:solidFill>
                  <a:schemeClr val="bg1"/>
                </a:solidFill>
                <a:latin typeface="+mn-l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0" name="Graphic 79">
            <a:extLst>
              <a:ext uri="{FF2B5EF4-FFF2-40B4-BE49-F238E27FC236}">
                <a16:creationId xmlns:a16="http://schemas.microsoft.com/office/drawing/2014/main" id="{A9FB527B-5D86-41ED-862F-1335192E54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6663" y="4284709"/>
            <a:ext cx="1303337" cy="174533"/>
          </a:xfrm>
          <a:prstGeom prst="rect">
            <a:avLst/>
          </a:prstGeom>
        </p:spPr>
      </p:pic>
      <p:sp>
        <p:nvSpPr>
          <p:cNvPr id="5" name="Rectangle 4">
            <a:extLst>
              <a:ext uri="{FF2B5EF4-FFF2-40B4-BE49-F238E27FC236}">
                <a16:creationId xmlns:a16="http://schemas.microsoft.com/office/drawing/2014/main" id="{EA24ACC5-CA37-D442-9C5C-EA46D100693A}"/>
              </a:ext>
            </a:extLst>
          </p:cNvPr>
          <p:cNvSpPr/>
          <p:nvPr/>
        </p:nvSpPr>
        <p:spPr>
          <a:xfrm>
            <a:off x="8127710" y="4930899"/>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11676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Half Photo Righ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97A8D343-0197-4212-A24D-25526C297821}"/>
              </a:ext>
            </a:extLst>
          </p:cNvPr>
          <p:cNvSpPr/>
          <p:nvPr/>
        </p:nvSpPr>
        <p:spPr bwMode="ltGray">
          <a:xfrm>
            <a:off x="4571999" y="304800"/>
            <a:ext cx="4572000" cy="48387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519206"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7" name="Graphic 6">
            <a:extLst>
              <a:ext uri="{FF2B5EF4-FFF2-40B4-BE49-F238E27FC236}">
                <a16:creationId xmlns:a16="http://schemas.microsoft.com/office/drawing/2014/main" id="{20BDBE13-AE61-4ADB-883A-D0DE86A14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1488" y="4799059"/>
            <a:ext cx="1303337" cy="174533"/>
          </a:xfrm>
          <a:prstGeom prst="rect">
            <a:avLst/>
          </a:prstGeom>
        </p:spPr>
      </p:pic>
      <p:sp>
        <p:nvSpPr>
          <p:cNvPr id="9" name="Picture Placeholder 8">
            <a:extLst>
              <a:ext uri="{FF2B5EF4-FFF2-40B4-BE49-F238E27FC236}">
                <a16:creationId xmlns:a16="http://schemas.microsoft.com/office/drawing/2014/main" id="{1DB6E422-CAD8-4F93-A513-DAB799CAC385}"/>
              </a:ext>
            </a:extLst>
          </p:cNvPr>
          <p:cNvSpPr>
            <a:spLocks noGrp="1"/>
          </p:cNvSpPr>
          <p:nvPr>
            <p:ph type="pic" sz="quarter" idx="15"/>
          </p:nvPr>
        </p:nvSpPr>
        <p:spPr>
          <a:xfrm>
            <a:off x="4764826" y="-1"/>
            <a:ext cx="4379174" cy="5143500"/>
          </a:xfrm>
          <a:custGeom>
            <a:avLst/>
            <a:gdLst>
              <a:gd name="connsiteX0" fmla="*/ 1714500 w 5838898"/>
              <a:gd name="connsiteY0" fmla="*/ 0 h 6858000"/>
              <a:gd name="connsiteX1" fmla="*/ 58388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1714500" y="0"/>
                </a:moveTo>
                <a:lnTo>
                  <a:pt x="58388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C0A5E926-0825-884F-B54C-A1449793FBFF}"/>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396127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Half Photo Left">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474261A-7398-44C6-8FB4-939E106E9A98}"/>
              </a:ext>
            </a:extLst>
          </p:cNvPr>
          <p:cNvSpPr/>
          <p:nvPr/>
        </p:nvSpPr>
        <p:spPr bwMode="ltGray">
          <a:xfrm flipH="1">
            <a:off x="0" y="304800"/>
            <a:ext cx="4572000" cy="4838700"/>
          </a:xfrm>
          <a:custGeom>
            <a:avLst/>
            <a:gdLst>
              <a:gd name="connsiteX0" fmla="*/ 1612900 w 6096000"/>
              <a:gd name="connsiteY0" fmla="*/ 0 h 6451600"/>
              <a:gd name="connsiteX1" fmla="*/ 6096000 w 6096000"/>
              <a:gd name="connsiteY1" fmla="*/ 0 h 6451600"/>
              <a:gd name="connsiteX2" fmla="*/ 6096000 w 6096000"/>
              <a:gd name="connsiteY2" fmla="*/ 6451600 h 6451600"/>
              <a:gd name="connsiteX3" fmla="*/ 0 w 6096000"/>
              <a:gd name="connsiteY3" fmla="*/ 6451600 h 6451600"/>
            </a:gdLst>
            <a:ahLst/>
            <a:cxnLst>
              <a:cxn ang="0">
                <a:pos x="connsiteX0" y="connsiteY0"/>
              </a:cxn>
              <a:cxn ang="0">
                <a:pos x="connsiteX1" y="connsiteY1"/>
              </a:cxn>
              <a:cxn ang="0">
                <a:pos x="connsiteX2" y="connsiteY2"/>
              </a:cxn>
              <a:cxn ang="0">
                <a:pos x="connsiteX3" y="connsiteY3"/>
              </a:cxn>
            </a:cxnLst>
            <a:rect l="l" t="t" r="r" b="b"/>
            <a:pathLst>
              <a:path w="6096000" h="6451600">
                <a:moveTo>
                  <a:pt x="1612900" y="0"/>
                </a:moveTo>
                <a:lnTo>
                  <a:pt x="6096000" y="0"/>
                </a:lnTo>
                <a:lnTo>
                  <a:pt x="6096000" y="6451600"/>
                </a:lnTo>
                <a:lnTo>
                  <a:pt x="0" y="6451600"/>
                </a:lnTo>
                <a:close/>
              </a:path>
            </a:pathLst>
          </a:custGeom>
          <a:gradFill>
            <a:gsLst>
              <a:gs pos="99000">
                <a:srgbClr val="F99D1C"/>
              </a:gs>
              <a:gs pos="1000">
                <a:srgbClr val="EC008C"/>
              </a:gs>
            </a:gsLst>
            <a:lin ang="16200000" scaled="0"/>
          </a:grad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35" name="Text Placeholder 2">
            <a:extLst>
              <a:ext uri="{FF2B5EF4-FFF2-40B4-BE49-F238E27FC236}">
                <a16:creationId xmlns:a16="http://schemas.microsoft.com/office/drawing/2014/main" id="{76D36011-025F-4E82-AC43-61888AB44C85}"/>
              </a:ext>
            </a:extLst>
          </p:cNvPr>
          <p:cNvSpPr>
            <a:spLocks noGrp="1"/>
          </p:cNvSpPr>
          <p:nvPr>
            <p:ph idx="13" hasCustomPrompt="1"/>
          </p:nvPr>
        </p:nvSpPr>
        <p:spPr>
          <a:xfrm>
            <a:off x="4827414" y="609601"/>
            <a:ext cx="3795619"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20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pic>
        <p:nvPicPr>
          <p:cNvPr id="8" name="Graphic 7">
            <a:extLst>
              <a:ext uri="{FF2B5EF4-FFF2-40B4-BE49-F238E27FC236}">
                <a16:creationId xmlns:a16="http://schemas.microsoft.com/office/drawing/2014/main" id="{883205D1-C4B0-44E1-A8A3-409825958F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2DD5DBD0-C8EA-45AD-B1FC-DFCF18B47F60}"/>
              </a:ext>
            </a:extLst>
          </p:cNvPr>
          <p:cNvSpPr>
            <a:spLocks noGrp="1"/>
          </p:cNvSpPr>
          <p:nvPr>
            <p:ph type="pic" sz="quarter" idx="15"/>
          </p:nvPr>
        </p:nvSpPr>
        <p:spPr>
          <a:xfrm>
            <a:off x="1" y="-1"/>
            <a:ext cx="4379174" cy="5143500"/>
          </a:xfrm>
          <a:custGeom>
            <a:avLst/>
            <a:gdLst>
              <a:gd name="connsiteX0" fmla="*/ 0 w 5838898"/>
              <a:gd name="connsiteY0" fmla="*/ 0 h 6858000"/>
              <a:gd name="connsiteX1" fmla="*/ 4124398 w 5838898"/>
              <a:gd name="connsiteY1" fmla="*/ 0 h 6858000"/>
              <a:gd name="connsiteX2" fmla="*/ 5838898 w 5838898"/>
              <a:gd name="connsiteY2" fmla="*/ 6858000 h 6858000"/>
              <a:gd name="connsiteX3" fmla="*/ 0 w 5838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38898" h="6858000">
                <a:moveTo>
                  <a:pt x="0" y="0"/>
                </a:moveTo>
                <a:lnTo>
                  <a:pt x="4124398" y="0"/>
                </a:lnTo>
                <a:lnTo>
                  <a:pt x="5838898" y="6858000"/>
                </a:lnTo>
                <a:lnTo>
                  <a:pt x="0" y="6858000"/>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4E4DA6BA-6F7F-804A-9600-14CD5B72B225}"/>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38207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Photo Banner Righ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514351"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mj-lt"/>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b="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20" name="Freeform: Shape 19">
            <a:extLst>
              <a:ext uri="{FF2B5EF4-FFF2-40B4-BE49-F238E27FC236}">
                <a16:creationId xmlns:a16="http://schemas.microsoft.com/office/drawing/2014/main" id="{FDD0DDD1-078D-4B98-81D6-EBCAD4B78268}"/>
              </a:ext>
            </a:extLst>
          </p:cNvPr>
          <p:cNvSpPr/>
          <p:nvPr/>
        </p:nvSpPr>
        <p:spPr bwMode="ltGray">
          <a:xfrm flipV="1">
            <a:off x="5038724" y="537280"/>
            <a:ext cx="3288882" cy="4006007"/>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74056DA5-C6C1-4A76-B12E-66A814387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7AA8A5E4-86DB-454C-8020-C7FE6DADF095}"/>
              </a:ext>
            </a:extLst>
          </p:cNvPr>
          <p:cNvSpPr>
            <a:spLocks noGrp="1"/>
          </p:cNvSpPr>
          <p:nvPr>
            <p:ph type="pic" sz="quarter" idx="15"/>
          </p:nvPr>
        </p:nvSpPr>
        <p:spPr>
          <a:xfrm>
            <a:off x="4829174" y="0"/>
            <a:ext cx="3800475" cy="446151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DA927F2A-C1AE-504B-A2D0-4628BA9FDDAF}"/>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85901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Photo Banner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EFC0DF40-78B6-4618-912D-45DA7440B99C}"/>
              </a:ext>
            </a:extLst>
          </p:cNvPr>
          <p:cNvSpPr>
            <a:spLocks noGrp="1"/>
          </p:cNvSpPr>
          <p:nvPr>
            <p:ph idx="16" hasCustomPrompt="1"/>
          </p:nvPr>
        </p:nvSpPr>
        <p:spPr>
          <a:xfrm>
            <a:off x="4829175" y="609601"/>
            <a:ext cx="3800475" cy="4023122"/>
          </a:xfrm>
          <a:prstGeom prst="rect">
            <a:avLst/>
          </a:prstGeom>
        </p:spPr>
        <p:txBody>
          <a:bodyPr vert="horz" lIns="0" tIns="0" rIns="0" bIns="0" rtlCol="0" anchor="ctr">
            <a:normAutofit/>
          </a:bodyPr>
          <a:lstStyle>
            <a:lvl1pPr marL="0" indent="0">
              <a:lnSpc>
                <a:spcPct val="80000"/>
              </a:lnSpc>
              <a:spcAft>
                <a:spcPts val="0"/>
              </a:spcAft>
              <a:buFont typeface="Arial" panose="020B0604020202020204" pitchFamily="34" charset="0"/>
              <a:buChar char="​"/>
              <a:defRPr sz="4500" b="1" spc="-113" baseline="0">
                <a:latin typeface="+mj-lt"/>
              </a:defRPr>
            </a:lvl1pPr>
            <a:lvl2pPr marL="0" indent="0">
              <a:lnSpc>
                <a:spcPct val="83000"/>
              </a:lnSpc>
              <a:spcBef>
                <a:spcPts val="225"/>
              </a:spcBef>
              <a:spcAft>
                <a:spcPts val="2250"/>
              </a:spcAft>
              <a:buFont typeface="Arial" panose="020B0604020202020204" pitchFamily="34" charset="0"/>
              <a:buChar char="​"/>
              <a:defRPr sz="2250" spc="-23" baseline="0">
                <a:solidFill>
                  <a:schemeClr val="accent1"/>
                </a:solidFill>
                <a:latin typeface="+mn-lt"/>
              </a:defRPr>
            </a:lvl2pPr>
            <a:lvl3pPr marL="0" indent="0">
              <a:lnSpc>
                <a:spcPct val="120000"/>
              </a:lnSpc>
              <a:spcBef>
                <a:spcPts val="900"/>
              </a:spcBef>
              <a:spcAft>
                <a:spcPts val="150"/>
              </a:spcAft>
              <a:buFont typeface="Arial" panose="020B0604020202020204" pitchFamily="34" charset="0"/>
              <a:buChar char="​"/>
              <a:defRPr sz="1350" kern="100" spc="-23" baseline="0">
                <a:solidFill>
                  <a:schemeClr val="tx1"/>
                </a:solidFill>
                <a:latin typeface="+mn-lt"/>
              </a:defRPr>
            </a:lvl3pPr>
            <a:lvl4pPr marL="129779" indent="-129779">
              <a:lnSpc>
                <a:spcPct val="90000"/>
              </a:lnSpc>
              <a:spcBef>
                <a:spcPts val="300"/>
              </a:spcBef>
              <a:spcAft>
                <a:spcPts val="300"/>
              </a:spcAft>
              <a:buClr>
                <a:schemeClr val="accent1"/>
              </a:buClr>
              <a:buFont typeface="Arial" panose="020B0604020202020204" pitchFamily="34" charset="0"/>
              <a:buChar char="•"/>
              <a:defRPr sz="1050" b="0" kern="100" spc="-23" baseline="0">
                <a:solidFill>
                  <a:schemeClr val="tx1"/>
                </a:solidFill>
                <a:latin typeface="+mn-lt"/>
              </a:defRPr>
            </a:lvl4pPr>
            <a:lvl5pPr marL="257175" indent="-127397">
              <a:lnSpc>
                <a:spcPct val="85000"/>
              </a:lnSpc>
              <a:spcBef>
                <a:spcPts val="150"/>
              </a:spcBef>
              <a:spcAft>
                <a:spcPts val="150"/>
              </a:spcAft>
              <a:buFont typeface="Arial" panose="020B0604020202020204" pitchFamily="34" charset="0"/>
              <a:buChar char="–"/>
              <a:defRPr sz="900" kern="100" spc="-23" baseline="0">
                <a:solidFill>
                  <a:schemeClr val="tx1"/>
                </a:solidFill>
                <a:latin typeface="+mn-lt"/>
              </a:defRPr>
            </a:lvl5pPr>
            <a:lvl6pPr marL="0" indent="0">
              <a:lnSpc>
                <a:spcPct val="90000"/>
              </a:lnSpc>
              <a:spcBef>
                <a:spcPts val="900"/>
              </a:spcBef>
              <a:spcAft>
                <a:spcPts val="0"/>
              </a:spcAft>
              <a:buFont typeface="Arial" panose="020B0604020202020204" pitchFamily="34" charset="0"/>
              <a:buChar char="​"/>
              <a:defRPr sz="1500" b="1" kern="100" spc="-38" baseline="0">
                <a:solidFill>
                  <a:schemeClr val="tx1"/>
                </a:solidFill>
                <a:latin typeface="Arial" panose="020B0604020202020204" pitchFamily="34" charset="0"/>
              </a:defRPr>
            </a:lvl6pPr>
            <a:lvl7pPr marL="0" indent="0">
              <a:lnSpc>
                <a:spcPct val="90000"/>
              </a:lnSpc>
              <a:spcBef>
                <a:spcPts val="0"/>
              </a:spcBef>
              <a:spcAft>
                <a:spcPts val="300"/>
              </a:spcAft>
              <a:buFont typeface="Arial" panose="020B0604020202020204" pitchFamily="34" charset="0"/>
              <a:buChar char="​"/>
              <a:defRPr sz="1050" kern="100" spc="-23" baseline="0">
                <a:solidFill>
                  <a:schemeClr val="accent1"/>
                </a:solidFill>
                <a:latin typeface="+mn-lt"/>
              </a:defRPr>
            </a:lvl7pPr>
            <a:lvl8pPr marL="0" indent="0">
              <a:lnSpc>
                <a:spcPct val="120000"/>
              </a:lnSpc>
              <a:spcBef>
                <a:spcPts val="300"/>
              </a:spcBef>
              <a:spcAft>
                <a:spcPts val="300"/>
              </a:spcAft>
              <a:buFont typeface="Arial" panose="020B0604020202020204" pitchFamily="34" charset="0"/>
              <a:buChar char="​"/>
              <a:defRPr sz="1050" kern="100" spc="-23" baseline="0">
                <a:solidFill>
                  <a:schemeClr val="tx1"/>
                </a:solidFill>
                <a:latin typeface="+mn-lt"/>
              </a:defRPr>
            </a:lvl8pPr>
            <a:lvl9pPr marL="85725" indent="-85725">
              <a:lnSpc>
                <a:spcPct val="80000"/>
              </a:lnSpc>
              <a:spcBef>
                <a:spcPts val="450"/>
              </a:spcBef>
              <a:spcAft>
                <a:spcPts val="0"/>
              </a:spcAft>
              <a:buClr>
                <a:schemeClr val="accent4"/>
              </a:buClr>
              <a:buFont typeface="Arial" panose="020B0604020202020204" pitchFamily="34" charset="0"/>
              <a:buChar char="•"/>
              <a:defRPr sz="900" b="0" kern="100" spc="-23" baseline="0">
                <a:solidFill>
                  <a:schemeClr val="tx1"/>
                </a:solidFill>
                <a:latin typeface="+mn-l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9" name="Freeform: Shape 18">
            <a:extLst>
              <a:ext uri="{FF2B5EF4-FFF2-40B4-BE49-F238E27FC236}">
                <a16:creationId xmlns:a16="http://schemas.microsoft.com/office/drawing/2014/main" id="{4DE12598-DCAF-4367-8DA6-EA833160A170}"/>
              </a:ext>
            </a:extLst>
          </p:cNvPr>
          <p:cNvSpPr/>
          <p:nvPr/>
        </p:nvSpPr>
        <p:spPr bwMode="ltGray">
          <a:xfrm flipV="1">
            <a:off x="723900" y="537280"/>
            <a:ext cx="3288882" cy="4006007"/>
          </a:xfrm>
          <a:custGeom>
            <a:avLst/>
            <a:gdLst>
              <a:gd name="connsiteX0" fmla="*/ 0 w 5067300"/>
              <a:gd name="connsiteY0" fmla="*/ 6172200 h 6172200"/>
              <a:gd name="connsiteX1" fmla="*/ 5067300 w 5067300"/>
              <a:gd name="connsiteY1" fmla="*/ 6172200 h 6172200"/>
              <a:gd name="connsiteX2" fmla="*/ 5067300 w 5067300"/>
              <a:gd name="connsiteY2" fmla="*/ 0 h 6172200"/>
              <a:gd name="connsiteX3" fmla="*/ 0 w 5067300"/>
              <a:gd name="connsiteY3" fmla="*/ 328665 h 6172200"/>
              <a:gd name="connsiteX4" fmla="*/ 0 w 5067300"/>
              <a:gd name="connsiteY4" fmla="*/ 6172200 h 6172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300" h="6172200">
                <a:moveTo>
                  <a:pt x="0" y="6172200"/>
                </a:moveTo>
                <a:lnTo>
                  <a:pt x="5067300" y="6172200"/>
                </a:lnTo>
                <a:lnTo>
                  <a:pt x="5067300" y="0"/>
                </a:lnTo>
                <a:lnTo>
                  <a:pt x="0" y="328665"/>
                </a:lnTo>
                <a:lnTo>
                  <a:pt x="0" y="6172200"/>
                </a:lnTo>
                <a:close/>
              </a:path>
            </a:pathLst>
          </a:custGeom>
          <a:gradFill>
            <a:gsLst>
              <a:gs pos="81000">
                <a:srgbClr val="F99D1C"/>
              </a:gs>
              <a:gs pos="11000">
                <a:srgbClr val="EC008C"/>
              </a:gs>
            </a:gsLst>
            <a:path path="circle">
              <a:fillToRect r="100000" b="100000"/>
            </a:path>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pic>
        <p:nvPicPr>
          <p:cNvPr id="11" name="Graphic 10">
            <a:extLst>
              <a:ext uri="{FF2B5EF4-FFF2-40B4-BE49-F238E27FC236}">
                <a16:creationId xmlns:a16="http://schemas.microsoft.com/office/drawing/2014/main" id="{A0330D9C-4CFE-4F80-9954-71E8E96328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Picture Placeholder 8">
            <a:extLst>
              <a:ext uri="{FF2B5EF4-FFF2-40B4-BE49-F238E27FC236}">
                <a16:creationId xmlns:a16="http://schemas.microsoft.com/office/drawing/2014/main" id="{F63D0BCA-F129-419F-A0B5-08732864B9EE}"/>
              </a:ext>
            </a:extLst>
          </p:cNvPr>
          <p:cNvSpPr>
            <a:spLocks noGrp="1"/>
          </p:cNvSpPr>
          <p:nvPr>
            <p:ph type="pic" sz="quarter" idx="15"/>
          </p:nvPr>
        </p:nvSpPr>
        <p:spPr>
          <a:xfrm>
            <a:off x="514350" y="0"/>
            <a:ext cx="3800475" cy="4461510"/>
          </a:xfrm>
          <a:custGeom>
            <a:avLst/>
            <a:gdLst>
              <a:gd name="connsiteX0" fmla="*/ 0 w 5067300"/>
              <a:gd name="connsiteY0" fmla="*/ 0 h 5948680"/>
              <a:gd name="connsiteX1" fmla="*/ 5067300 w 5067300"/>
              <a:gd name="connsiteY1" fmla="*/ 0 h 5948680"/>
              <a:gd name="connsiteX2" fmla="*/ 5067300 w 5067300"/>
              <a:gd name="connsiteY2" fmla="*/ 5948680 h 5948680"/>
              <a:gd name="connsiteX3" fmla="*/ 0 w 5067300"/>
              <a:gd name="connsiteY3" fmla="*/ 5620015 h 5948680"/>
            </a:gdLst>
            <a:ahLst/>
            <a:cxnLst>
              <a:cxn ang="0">
                <a:pos x="connsiteX0" y="connsiteY0"/>
              </a:cxn>
              <a:cxn ang="0">
                <a:pos x="connsiteX1" y="connsiteY1"/>
              </a:cxn>
              <a:cxn ang="0">
                <a:pos x="connsiteX2" y="connsiteY2"/>
              </a:cxn>
              <a:cxn ang="0">
                <a:pos x="connsiteX3" y="connsiteY3"/>
              </a:cxn>
            </a:cxnLst>
            <a:rect l="l" t="t" r="r" b="b"/>
            <a:pathLst>
              <a:path w="5067300" h="5948680">
                <a:moveTo>
                  <a:pt x="0" y="0"/>
                </a:moveTo>
                <a:lnTo>
                  <a:pt x="5067300" y="0"/>
                </a:lnTo>
                <a:lnTo>
                  <a:pt x="5067300" y="5948680"/>
                </a:lnTo>
                <a:lnTo>
                  <a:pt x="0" y="5620015"/>
                </a:lnTo>
                <a:close/>
              </a:path>
            </a:pathLst>
          </a:custGeom>
          <a:solidFill>
            <a:schemeClr val="bg2"/>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6" name="Rectangle 5">
            <a:extLst>
              <a:ext uri="{FF2B5EF4-FFF2-40B4-BE49-F238E27FC236}">
                <a16:creationId xmlns:a16="http://schemas.microsoft.com/office/drawing/2014/main" id="{7FCC4F6A-AA71-9A42-9DB6-B9CB7B7B83DC}"/>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31299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Photo Bottom">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80958485-5FA1-4D3D-AA62-8788763740BF}"/>
              </a:ext>
            </a:extLst>
          </p:cNvPr>
          <p:cNvSpPr/>
          <p:nvPr/>
        </p:nvSpPr>
        <p:spPr bwMode="ltGray">
          <a:xfrm>
            <a:off x="514349" y="2203558"/>
            <a:ext cx="8115299" cy="2425593"/>
          </a:xfrm>
          <a:custGeom>
            <a:avLst/>
            <a:gdLst>
              <a:gd name="connsiteX0" fmla="*/ 10820398 w 10820398"/>
              <a:gd name="connsiteY0" fmla="*/ 0 h 3234124"/>
              <a:gd name="connsiteX1" fmla="*/ 10820398 w 10820398"/>
              <a:gd name="connsiteY1" fmla="*/ 3234124 h 3234124"/>
              <a:gd name="connsiteX2" fmla="*/ 0 w 10820398"/>
              <a:gd name="connsiteY2" fmla="*/ 3234124 h 3234124"/>
              <a:gd name="connsiteX3" fmla="*/ 0 w 10820398"/>
              <a:gd name="connsiteY3" fmla="*/ 337745 h 3234124"/>
            </a:gdLst>
            <a:ahLst/>
            <a:cxnLst>
              <a:cxn ang="0">
                <a:pos x="connsiteX0" y="connsiteY0"/>
              </a:cxn>
              <a:cxn ang="0">
                <a:pos x="connsiteX1" y="connsiteY1"/>
              </a:cxn>
              <a:cxn ang="0">
                <a:pos x="connsiteX2" y="connsiteY2"/>
              </a:cxn>
              <a:cxn ang="0">
                <a:pos x="connsiteX3" y="connsiteY3"/>
              </a:cxn>
            </a:cxnLst>
            <a:rect l="l" t="t" r="r" b="b"/>
            <a:pathLst>
              <a:path w="10820398" h="3234124">
                <a:moveTo>
                  <a:pt x="10820398" y="0"/>
                </a:moveTo>
                <a:lnTo>
                  <a:pt x="10820398" y="3234124"/>
                </a:lnTo>
                <a:lnTo>
                  <a:pt x="0" y="3234124"/>
                </a:lnTo>
                <a:lnTo>
                  <a:pt x="0" y="337745"/>
                </a:lnTo>
                <a:close/>
              </a:path>
            </a:pathLst>
          </a:custGeom>
          <a:gradFill flip="none" rotWithShape="1">
            <a:gsLst>
              <a:gs pos="81000">
                <a:srgbClr val="F99D1C"/>
              </a:gs>
              <a:gs pos="11000">
                <a:srgbClr val="EC008C"/>
              </a:gs>
            </a:gsLst>
            <a:path path="circle">
              <a:fillToRect t="100000" r="100000"/>
            </a:path>
            <a:tileRect l="-100000" b="-10000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31" name="Freeform: Shape 30">
            <a:extLst>
              <a:ext uri="{FF2B5EF4-FFF2-40B4-BE49-F238E27FC236}">
                <a16:creationId xmlns:a16="http://schemas.microsoft.com/office/drawing/2014/main" id="{90DD644B-E3B1-427E-B2B5-284F67F50F7F}"/>
              </a:ext>
            </a:extLst>
          </p:cNvPr>
          <p:cNvSpPr/>
          <p:nvPr/>
        </p:nvSpPr>
        <p:spPr bwMode="ltGray">
          <a:xfrm>
            <a:off x="-2" y="2415200"/>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200" b="0" i="0" u="none" strike="noStrike" kern="0" cap="none" spc="0" normalizeH="0" baseline="0" dirty="0">
              <a:ln>
                <a:noFill/>
              </a:ln>
              <a:solidFill>
                <a:prstClr val="white"/>
              </a:solidFill>
              <a:effectLst/>
              <a:uLnTx/>
              <a:uFillTx/>
              <a:latin typeface="+mn-lt"/>
            </a:endParaRPr>
          </a:p>
        </p:txBody>
      </p:sp>
      <p:sp>
        <p:nvSpPr>
          <p:cNvPr id="2" name="Title 1">
            <a:extLst>
              <a:ext uri="{FF2B5EF4-FFF2-40B4-BE49-F238E27FC236}">
                <a16:creationId xmlns:a16="http://schemas.microsoft.com/office/drawing/2014/main" id="{CC556B57-6E68-4B0F-98BD-1960AAFF3E9E}"/>
              </a:ext>
            </a:extLst>
          </p:cNvPr>
          <p:cNvSpPr>
            <a:spLocks noGrp="1"/>
          </p:cNvSpPr>
          <p:nvPr>
            <p:ph type="title"/>
          </p:nvPr>
        </p:nvSpPr>
        <p:spPr>
          <a:xfrm>
            <a:off x="514350" y="609424"/>
            <a:ext cx="8115300" cy="553998"/>
          </a:xfrm>
        </p:spPr>
        <p:txBody>
          <a:bodyPr>
            <a:spAutoFit/>
          </a:bodyPr>
          <a:lstStyle>
            <a:lvl1pPr algn="l">
              <a:defRPr sz="4500"/>
            </a:lvl1pPr>
          </a:lstStyle>
          <a:p>
            <a:r>
              <a:rPr lang="en-US"/>
              <a:t>Click to edit Master title style</a:t>
            </a:r>
            <a:endParaRPr lang="en-US" dirty="0"/>
          </a:p>
        </p:txBody>
      </p:sp>
      <p:sp>
        <p:nvSpPr>
          <p:cNvPr id="23" name="Text Placeholder 2">
            <a:extLst>
              <a:ext uri="{FF2B5EF4-FFF2-40B4-BE49-F238E27FC236}">
                <a16:creationId xmlns:a16="http://schemas.microsoft.com/office/drawing/2014/main" id="{AE0B674D-C08A-4C1F-BB58-3D43824F4200}"/>
              </a:ext>
            </a:extLst>
          </p:cNvPr>
          <p:cNvSpPr>
            <a:spLocks noGrp="1"/>
          </p:cNvSpPr>
          <p:nvPr>
            <p:ph type="body" idx="13"/>
          </p:nvPr>
        </p:nvSpPr>
        <p:spPr>
          <a:xfrm>
            <a:off x="514350" y="1210563"/>
            <a:ext cx="8115300" cy="287387"/>
          </a:xfrm>
        </p:spPr>
        <p:txBody>
          <a:bodyPr wrap="square" anchor="t">
            <a:spAutoFit/>
          </a:bodyPr>
          <a:lstStyle>
            <a:lvl1pPr marL="0" indent="0" algn="l">
              <a:lnSpc>
                <a:spcPct val="83000"/>
              </a:lnSpc>
              <a:spcBef>
                <a:spcPts val="0"/>
              </a:spcBef>
              <a:spcAft>
                <a:spcPts val="0"/>
              </a:spcAft>
              <a:buNone/>
              <a:defRPr sz="22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Picture Placeholder 21">
            <a:extLst>
              <a:ext uri="{FF2B5EF4-FFF2-40B4-BE49-F238E27FC236}">
                <a16:creationId xmlns:a16="http://schemas.microsoft.com/office/drawing/2014/main" id="{31450CDF-B3AE-4C2A-9B0B-4E35A5DEBDA6}"/>
              </a:ext>
            </a:extLst>
          </p:cNvPr>
          <p:cNvSpPr txBox="1">
            <a:spLocks/>
          </p:cNvSpPr>
          <p:nvPr/>
        </p:nvSpPr>
        <p:spPr bwMode="ltGray">
          <a:xfrm>
            <a:off x="-2" y="2415200"/>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p:spPr>
        <p:txBody>
          <a:bodyPr vert="horz" wrap="square" lIns="342900" tIns="342900" rIns="342900" bIns="342900" rtlCol="0">
            <a:noAutofit/>
          </a:bodyPr>
          <a:lstStyle>
            <a:lvl1pPr marL="0" indent="0" algn="ctr" defTabSz="914400" rtl="0" eaLnBrk="1" latinLnBrk="0" hangingPunct="1">
              <a:lnSpc>
                <a:spcPct val="95000"/>
              </a:lnSpc>
              <a:spcBef>
                <a:spcPts val="1200"/>
              </a:spcBef>
              <a:spcAft>
                <a:spcPts val="200"/>
              </a:spcAft>
              <a:buFont typeface="Arial" panose="020B0604020202020204" pitchFamily="34" charset="0"/>
              <a:buChar char="​"/>
              <a:defRPr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685800" rtl="0" eaLnBrk="1" fontAlgn="auto" latinLnBrk="0" hangingPunct="1">
              <a:lnSpc>
                <a:spcPct val="95000"/>
              </a:lnSpc>
              <a:spcBef>
                <a:spcPts val="900"/>
              </a:spcBef>
              <a:spcAft>
                <a:spcPts val="150"/>
              </a:spcAft>
              <a:buClrTx/>
              <a:buSzTx/>
              <a:buFont typeface="Arial" panose="020B0604020202020204" pitchFamily="34" charset="0"/>
              <a:buChar char="​"/>
              <a:tabLst/>
              <a:defRPr/>
            </a:pPr>
            <a:endParaRPr kumimoji="0" lang="en-US" sz="1800" b="0" i="0" u="none" strike="noStrike" kern="100" cap="none" spc="-15" normalizeH="0" baseline="0" noProof="0" dirty="0">
              <a:ln>
                <a:noFill/>
              </a:ln>
              <a:solidFill>
                <a:sysClr val="window" lastClr="FFFFFF"/>
              </a:solidFill>
              <a:effectLst/>
              <a:uLnTx/>
              <a:uFillTx/>
              <a:latin typeface="+mn-lt"/>
              <a:ea typeface="+mn-ea"/>
              <a:cs typeface="+mn-cs"/>
            </a:endParaRPr>
          </a:p>
        </p:txBody>
      </p:sp>
      <p:sp>
        <p:nvSpPr>
          <p:cNvPr id="30" name="Picture Placeholder 21">
            <a:extLst>
              <a:ext uri="{FF2B5EF4-FFF2-40B4-BE49-F238E27FC236}">
                <a16:creationId xmlns:a16="http://schemas.microsoft.com/office/drawing/2014/main" id="{B42F7E1C-605E-4A35-B8C1-CD297422C02F}"/>
              </a:ext>
            </a:extLst>
          </p:cNvPr>
          <p:cNvSpPr>
            <a:spLocks noGrp="1"/>
          </p:cNvSpPr>
          <p:nvPr>
            <p:ph type="pic" sz="quarter" idx="12"/>
          </p:nvPr>
        </p:nvSpPr>
        <p:spPr bwMode="ltGray">
          <a:xfrm>
            <a:off x="0" y="2410437"/>
            <a:ext cx="9144000" cy="2733063"/>
          </a:xfrm>
          <a:custGeom>
            <a:avLst/>
            <a:gdLst>
              <a:gd name="connsiteX0" fmla="*/ 12192000 w 12192000"/>
              <a:gd name="connsiteY0" fmla="*/ 0 h 3644084"/>
              <a:gd name="connsiteX1" fmla="*/ 12192000 w 12192000"/>
              <a:gd name="connsiteY1" fmla="*/ 3644084 h 3644084"/>
              <a:gd name="connsiteX2" fmla="*/ 0 w 12192000"/>
              <a:gd name="connsiteY2" fmla="*/ 3644084 h 3644084"/>
              <a:gd name="connsiteX3" fmla="*/ 0 w 12192000"/>
              <a:gd name="connsiteY3" fmla="*/ 380558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12192000" y="0"/>
                </a:moveTo>
                <a:lnTo>
                  <a:pt x="12192000" y="3644084"/>
                </a:lnTo>
                <a:lnTo>
                  <a:pt x="0" y="3644084"/>
                </a:lnTo>
                <a:lnTo>
                  <a:pt x="0" y="380558"/>
                </a:lnTo>
                <a:close/>
              </a:path>
            </a:pathLst>
          </a:custGeom>
          <a:solidFill>
            <a:schemeClr val="bg2"/>
          </a:solidFill>
        </p:spPr>
        <p:txBody>
          <a:bodyPr wrap="square" lIns="457200" tIns="457200" rIns="457200" bIns="457200">
            <a:noAutofit/>
          </a:bodyPr>
          <a:lstStyle>
            <a:lvl1pPr algn="ctr">
              <a:defRPr>
                <a:solidFill>
                  <a:schemeClr val="tx1"/>
                </a:solidFill>
                <a:latin typeface="+mn-lt"/>
              </a:defRPr>
            </a:lvl1pPr>
          </a:lstStyle>
          <a:p>
            <a:r>
              <a:rPr lang="en-US"/>
              <a:t>Click icon to add picture</a:t>
            </a:r>
            <a:endParaRPr lang="en-US" dirty="0"/>
          </a:p>
        </p:txBody>
      </p:sp>
      <p:pic>
        <p:nvPicPr>
          <p:cNvPr id="11" name="Graphic 10">
            <a:extLst>
              <a:ext uri="{FF2B5EF4-FFF2-40B4-BE49-F238E27FC236}">
                <a16:creationId xmlns:a16="http://schemas.microsoft.com/office/drawing/2014/main" id="{7D0136C2-92B0-4FA9-BAEA-141272117F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Rectangle 8">
            <a:extLst>
              <a:ext uri="{FF2B5EF4-FFF2-40B4-BE49-F238E27FC236}">
                <a16:creationId xmlns:a16="http://schemas.microsoft.com/office/drawing/2014/main" id="{5598D33E-52D8-9046-ABD9-3718B920781C}"/>
              </a:ext>
            </a:extLst>
          </p:cNvPr>
          <p:cNvSpPr/>
          <p:nvPr/>
        </p:nvSpPr>
        <p:spPr>
          <a:xfrm>
            <a:off x="8136391" y="5667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04089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Photo Top">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799B56B3-BD3D-4EDC-B653-5954413218B7}"/>
              </a:ext>
            </a:extLst>
          </p:cNvPr>
          <p:cNvSpPr/>
          <p:nvPr/>
        </p:nvSpPr>
        <p:spPr bwMode="ltGray">
          <a:xfrm flipH="1">
            <a:off x="514350" y="501845"/>
            <a:ext cx="8115299" cy="2425593"/>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1">
            <a:gsLst>
              <a:gs pos="81000">
                <a:srgbClr val="F99D1C"/>
              </a:gs>
              <a:gs pos="11000">
                <a:srgbClr val="EC008C"/>
              </a:gs>
            </a:gsLst>
            <a:path path="circle">
              <a:fillToRect l="100000" t="100000"/>
            </a:path>
            <a:tileRect r="-100000" b="-100000"/>
          </a:gra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14" name="Freeform: Shape 13">
            <a:extLst>
              <a:ext uri="{FF2B5EF4-FFF2-40B4-BE49-F238E27FC236}">
                <a16:creationId xmlns:a16="http://schemas.microsoft.com/office/drawing/2014/main" id="{5454DDE3-26B9-4C25-823F-1D2D8BEA3741}"/>
              </a:ext>
            </a:extLst>
          </p:cNvPr>
          <p:cNvSpPr/>
          <p:nvPr/>
        </p:nvSpPr>
        <p:spPr bwMode="ltGray">
          <a:xfrm rot="10800000" flipV="1">
            <a:off x="-2" y="-4763"/>
            <a:ext cx="9144000" cy="2733063"/>
          </a:xfrm>
          <a:custGeom>
            <a:avLst/>
            <a:gdLst>
              <a:gd name="connsiteX0" fmla="*/ 12192000 w 12192000"/>
              <a:gd name="connsiteY0" fmla="*/ 3644084 h 3644084"/>
              <a:gd name="connsiteX1" fmla="*/ 12192000 w 12192000"/>
              <a:gd name="connsiteY1" fmla="*/ 0 h 3644084"/>
              <a:gd name="connsiteX2" fmla="*/ 0 w 12192000"/>
              <a:gd name="connsiteY2" fmla="*/ 0 h 3644084"/>
              <a:gd name="connsiteX3" fmla="*/ 0 w 12192000"/>
              <a:gd name="connsiteY3" fmla="*/ 3263526 h 3644084"/>
              <a:gd name="connsiteX4" fmla="*/ 12192000 w 12192000"/>
              <a:gd name="connsiteY4" fmla="*/ 3644084 h 3644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44084">
                <a:moveTo>
                  <a:pt x="12192000" y="3644084"/>
                </a:moveTo>
                <a:lnTo>
                  <a:pt x="12192000" y="0"/>
                </a:lnTo>
                <a:lnTo>
                  <a:pt x="0" y="0"/>
                </a:lnTo>
                <a:lnTo>
                  <a:pt x="0" y="3263526"/>
                </a:lnTo>
                <a:lnTo>
                  <a:pt x="12192000" y="3644084"/>
                </a:lnTo>
                <a:close/>
              </a:path>
            </a:pathLst>
          </a:cu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mn-lt"/>
              <a:ea typeface="+mn-ea"/>
              <a:cs typeface="+mn-cs"/>
            </a:endParaRPr>
          </a:p>
        </p:txBody>
      </p:sp>
      <p:sp>
        <p:nvSpPr>
          <p:cNvPr id="15" name="Picture Placeholder 30">
            <a:extLst>
              <a:ext uri="{FF2B5EF4-FFF2-40B4-BE49-F238E27FC236}">
                <a16:creationId xmlns:a16="http://schemas.microsoft.com/office/drawing/2014/main" id="{0398DEA9-FEBE-4F7D-9A17-C583C6863CDC}"/>
              </a:ext>
            </a:extLst>
          </p:cNvPr>
          <p:cNvSpPr txBox="1">
            <a:spLocks/>
          </p:cNvSpPr>
          <p:nvPr/>
        </p:nvSpPr>
        <p:spPr bwMode="ltGray">
          <a:xfrm>
            <a:off x="-2" y="-4763"/>
            <a:ext cx="9144000" cy="2733063"/>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p:spPr>
        <p:txBody>
          <a:bodyPr vert="horz" wrap="square" lIns="342900" tIns="342900" rIns="342900" bIns="342900" rtlCol="0">
            <a:noAutofit/>
          </a:bodyPr>
          <a:lstStyle>
            <a:lvl1pPr marL="0" indent="0" algn="l" defTabSz="914400" rtl="0" eaLnBrk="1" latinLnBrk="0" hangingPunct="1">
              <a:lnSpc>
                <a:spcPct val="95000"/>
              </a:lnSpc>
              <a:spcBef>
                <a:spcPts val="1200"/>
              </a:spcBef>
              <a:spcAft>
                <a:spcPts val="200"/>
              </a:spcAft>
              <a:buFont typeface="Arial" panose="020B0604020202020204" pitchFamily="34" charset="0"/>
              <a:buChar char="​"/>
              <a:defRPr lang="en-US" sz="2400" kern="100" spc="-20" baseline="0">
                <a:solidFill>
                  <a:schemeClr val="bg1"/>
                </a:solidFill>
                <a:latin typeface="+mn-lt"/>
                <a:ea typeface="+mn-ea"/>
                <a:cs typeface="+mn-cs"/>
              </a:defRPr>
            </a:lvl1pPr>
            <a:lvl2pPr marL="173038" indent="-173038" algn="l" defTabSz="914400" rtl="0" eaLnBrk="1" latinLnBrk="0" hangingPunct="1">
              <a:lnSpc>
                <a:spcPct val="90000"/>
              </a:lnSpc>
              <a:spcBef>
                <a:spcPts val="400"/>
              </a:spcBef>
              <a:spcAft>
                <a:spcPts val="400"/>
              </a:spcAft>
              <a:buClr>
                <a:schemeClr val="accent1"/>
              </a:buClr>
              <a:buFont typeface="Arial" panose="020B0604020202020204" pitchFamily="34" charset="0"/>
              <a:buChar char="•"/>
              <a:defRPr sz="2000" kern="100" spc="-20" baseline="0">
                <a:solidFill>
                  <a:schemeClr val="tx1"/>
                </a:solidFill>
                <a:latin typeface="+mn-lt"/>
                <a:ea typeface="+mn-ea"/>
                <a:cs typeface="+mn-cs"/>
              </a:defRPr>
            </a:lvl2pPr>
            <a:lvl3pPr marL="346075" indent="-173038" algn="l" defTabSz="914400" rtl="0" eaLnBrk="1" latinLnBrk="0" hangingPunct="1">
              <a:lnSpc>
                <a:spcPct val="85000"/>
              </a:lnSpc>
              <a:spcBef>
                <a:spcPts val="200"/>
              </a:spcBef>
              <a:spcAft>
                <a:spcPts val="200"/>
              </a:spcAft>
              <a:buFont typeface="Arial" panose="020B0503020102020204" pitchFamily="34" charset="0"/>
              <a:buChar char="–"/>
              <a:defRPr sz="1600" kern="100" spc="-20" baseline="0">
                <a:solidFill>
                  <a:schemeClr val="tx1"/>
                </a:solidFill>
                <a:latin typeface="+mn-lt"/>
                <a:ea typeface="+mn-ea"/>
                <a:cs typeface="+mn-cs"/>
              </a:defRPr>
            </a:lvl3pPr>
            <a:lvl4pPr marL="0" indent="0" algn="l" defTabSz="914400" rtl="0" eaLnBrk="1" latinLnBrk="0" hangingPunct="1">
              <a:lnSpc>
                <a:spcPct val="90000"/>
              </a:lnSpc>
              <a:spcBef>
                <a:spcPts val="1200"/>
              </a:spcBef>
              <a:buFont typeface="Arial" panose="020B0604020202020204" pitchFamily="34" charset="0"/>
              <a:buChar char="​"/>
              <a:defRPr sz="2000" kern="100" spc="-20" baseline="0">
                <a:solidFill>
                  <a:schemeClr val="tx1"/>
                </a:solidFill>
                <a:latin typeface="Franklin Gothic Demi" panose="020B0703020102020204" pitchFamily="34" charset="0"/>
                <a:ea typeface="+mn-ea"/>
                <a:cs typeface="+mn-cs"/>
              </a:defRPr>
            </a:lvl4pPr>
            <a:lvl5pPr marL="0" indent="0" algn="l" defTabSz="914400" rtl="0" eaLnBrk="1" latinLnBrk="0" hangingPunct="1">
              <a:lnSpc>
                <a:spcPct val="90000"/>
              </a:lnSpc>
              <a:spcBef>
                <a:spcPts val="0"/>
              </a:spcBef>
              <a:spcAft>
                <a:spcPts val="600"/>
              </a:spcAft>
              <a:buFont typeface="Arial" panose="020B0604020202020204" pitchFamily="34" charset="0"/>
              <a:buChar char="​"/>
              <a:defRPr sz="1600" kern="100" spc="-20" baseline="0">
                <a:solidFill>
                  <a:schemeClr val="accent1"/>
                </a:solidFill>
                <a:latin typeface="+mn-lt"/>
                <a:ea typeface="+mn-ea"/>
                <a:cs typeface="+mn-cs"/>
              </a:defRPr>
            </a:lvl5pPr>
            <a:lvl6pPr marL="0" indent="0" algn="l" defTabSz="914400" rtl="0" eaLnBrk="1" latinLnBrk="0" hangingPunct="1">
              <a:lnSpc>
                <a:spcPct val="120000"/>
              </a:lnSpc>
              <a:spcBef>
                <a:spcPts val="800"/>
              </a:spcBef>
              <a:spcAft>
                <a:spcPts val="400"/>
              </a:spcAft>
              <a:buFont typeface="Arial" panose="020B0604020202020204" pitchFamily="34" charset="0"/>
              <a:buChar char="​"/>
              <a:defRPr sz="1400" kern="100" spc="-20" baseline="0">
                <a:solidFill>
                  <a:schemeClr val="tx1"/>
                </a:solidFill>
                <a:latin typeface="+mn-lt"/>
                <a:ea typeface="+mn-ea"/>
                <a:cs typeface="+mn-cs"/>
              </a:defRPr>
            </a:lvl6pPr>
            <a:lvl7pPr marL="115888" indent="-115888" algn="l" defTabSz="914400" rtl="0" eaLnBrk="1" latinLnBrk="0" hangingPunct="1">
              <a:lnSpc>
                <a:spcPct val="80000"/>
              </a:lnSpc>
              <a:spcBef>
                <a:spcPts val="500"/>
              </a:spcBef>
              <a:buClr>
                <a:schemeClr val="accent1"/>
              </a:buClr>
              <a:buFont typeface="Arial" panose="020B0604020202020204" pitchFamily="34" charset="0"/>
              <a:buChar char="•"/>
              <a:defRPr sz="1200" kern="100" spc="-20" baseline="0">
                <a:solidFill>
                  <a:schemeClr val="tx1"/>
                </a:solidFill>
                <a:latin typeface="+mn-lt"/>
                <a:ea typeface="+mn-ea"/>
                <a:cs typeface="+mn-cs"/>
              </a:defRPr>
            </a:lvl7pPr>
            <a:lvl8pPr marL="230188" indent="-230188" algn="l" defTabSz="914400" rtl="0" eaLnBrk="1" latinLnBrk="0" hangingPunct="1">
              <a:lnSpc>
                <a:spcPct val="100000"/>
              </a:lnSpc>
              <a:spcBef>
                <a:spcPts val="1200"/>
              </a:spcBef>
              <a:buFont typeface="Arial" panose="020B0503020102020204" pitchFamily="34" charset="0"/>
              <a:buChar char="“"/>
              <a:tabLst/>
              <a:defRPr sz="3200" kern="100" spc="-20" baseline="0">
                <a:solidFill>
                  <a:schemeClr val="tx1"/>
                </a:solidFill>
                <a:latin typeface="+mn-lt"/>
                <a:ea typeface="+mn-ea"/>
                <a:cs typeface="+mn-cs"/>
              </a:defRPr>
            </a:lvl8pPr>
            <a:lvl9pPr marL="230188" indent="0" algn="l" defTabSz="914400" rtl="0" eaLnBrk="1" latinLnBrk="0" hangingPunct="1">
              <a:lnSpc>
                <a:spcPct val="83000"/>
              </a:lnSpc>
              <a:spcBef>
                <a:spcPts val="600"/>
              </a:spcBef>
              <a:spcAft>
                <a:spcPts val="600"/>
              </a:spcAft>
              <a:buFont typeface="Arial" panose="020B0604020202020204" pitchFamily="34" charset="0"/>
              <a:buChar char="​"/>
              <a:defRPr sz="1400" kern="100" spc="-20" baseline="0">
                <a:solidFill>
                  <a:schemeClr val="tx1"/>
                </a:solidFill>
                <a:latin typeface="+mj-lt"/>
                <a:ea typeface="+mn-ea"/>
                <a:cs typeface="+mn-cs"/>
              </a:defRPr>
            </a:lvl9pPr>
          </a:lstStyle>
          <a:p>
            <a:pPr marL="0" marR="0" lvl="0" indent="0" algn="ctr" defTabSz="685800" rtl="0" eaLnBrk="1" fontAlgn="auto" latinLnBrk="0" hangingPunct="1">
              <a:lnSpc>
                <a:spcPct val="95000"/>
              </a:lnSpc>
              <a:spcBef>
                <a:spcPts val="900"/>
              </a:spcBef>
              <a:spcAft>
                <a:spcPts val="150"/>
              </a:spcAft>
              <a:buClrTx/>
              <a:buSzTx/>
              <a:buFont typeface="Arial" panose="020B0604020202020204" pitchFamily="34" charset="0"/>
              <a:buChar char="​"/>
              <a:tabLst/>
              <a:defRPr/>
            </a:pPr>
            <a:endParaRPr kumimoji="0" lang="en-US" sz="1800" b="0" i="0" u="none" strike="noStrike" kern="100" cap="none" spc="-15" normalizeH="0" baseline="0" noProof="0" dirty="0">
              <a:ln>
                <a:noFill/>
              </a:ln>
              <a:solidFill>
                <a:sysClr val="window" lastClr="FFFFFF"/>
              </a:solidFill>
              <a:effectLst/>
              <a:uLnTx/>
              <a:uFillTx/>
              <a:latin typeface="+mn-lt"/>
              <a:ea typeface="+mn-ea"/>
              <a:cs typeface="+mn-cs"/>
            </a:endParaRPr>
          </a:p>
        </p:txBody>
      </p:sp>
      <p:sp>
        <p:nvSpPr>
          <p:cNvPr id="16" name="Picture Placeholder 30">
            <a:extLst>
              <a:ext uri="{FF2B5EF4-FFF2-40B4-BE49-F238E27FC236}">
                <a16:creationId xmlns:a16="http://schemas.microsoft.com/office/drawing/2014/main" id="{6CE104AC-B119-4CF8-AE50-FA3D4BAA8553}"/>
              </a:ext>
            </a:extLst>
          </p:cNvPr>
          <p:cNvSpPr>
            <a:spLocks noGrp="1"/>
          </p:cNvSpPr>
          <p:nvPr>
            <p:ph type="pic" sz="quarter" idx="14"/>
          </p:nvPr>
        </p:nvSpPr>
        <p:spPr bwMode="ltGray">
          <a:xfrm>
            <a:off x="0" y="0"/>
            <a:ext cx="9144000" cy="2733063"/>
          </a:xfrm>
          <a:custGeom>
            <a:avLst/>
            <a:gdLst>
              <a:gd name="connsiteX0" fmla="*/ 0 w 12192000"/>
              <a:gd name="connsiteY0" fmla="*/ 0 h 3644084"/>
              <a:gd name="connsiteX1" fmla="*/ 12192000 w 12192000"/>
              <a:gd name="connsiteY1" fmla="*/ 0 h 3644084"/>
              <a:gd name="connsiteX2" fmla="*/ 12192000 w 12192000"/>
              <a:gd name="connsiteY2" fmla="*/ 3263526 h 3644084"/>
              <a:gd name="connsiteX3" fmla="*/ 0 w 12192000"/>
              <a:gd name="connsiteY3" fmla="*/ 3644084 h 3644084"/>
            </a:gdLst>
            <a:ahLst/>
            <a:cxnLst>
              <a:cxn ang="0">
                <a:pos x="connsiteX0" y="connsiteY0"/>
              </a:cxn>
              <a:cxn ang="0">
                <a:pos x="connsiteX1" y="connsiteY1"/>
              </a:cxn>
              <a:cxn ang="0">
                <a:pos x="connsiteX2" y="connsiteY2"/>
              </a:cxn>
              <a:cxn ang="0">
                <a:pos x="connsiteX3" y="connsiteY3"/>
              </a:cxn>
            </a:cxnLst>
            <a:rect l="l" t="t" r="r" b="b"/>
            <a:pathLst>
              <a:path w="12192000" h="3644084">
                <a:moveTo>
                  <a:pt x="0" y="0"/>
                </a:moveTo>
                <a:lnTo>
                  <a:pt x="12192000" y="0"/>
                </a:lnTo>
                <a:lnTo>
                  <a:pt x="12192000" y="3263526"/>
                </a:lnTo>
                <a:lnTo>
                  <a:pt x="0" y="3644084"/>
                </a:lnTo>
                <a:close/>
              </a:path>
            </a:pathLst>
          </a:custGeom>
          <a:solidFill>
            <a:schemeClr val="bg2"/>
          </a:solidFill>
        </p:spPr>
        <p:txBody>
          <a:bodyPr vert="horz" wrap="square" lIns="457200" tIns="457200" rIns="457200" bIns="457200" rtlCol="0">
            <a:noAutofit/>
          </a:bodyPr>
          <a:lstStyle>
            <a:lvl1pPr>
              <a:defRPr lang="en-US">
                <a:solidFill>
                  <a:schemeClr val="tx1"/>
                </a:solidFill>
                <a:latin typeface="+mn-lt"/>
              </a:defRPr>
            </a:lvl1pPr>
          </a:lstStyle>
          <a:p>
            <a:pPr lvl="0" algn="ctr"/>
            <a:r>
              <a:rPr lang="en-US"/>
              <a:t>Click icon to add picture</a:t>
            </a:r>
            <a:endParaRPr lang="en-US" dirty="0"/>
          </a:p>
        </p:txBody>
      </p:sp>
      <p:sp>
        <p:nvSpPr>
          <p:cNvPr id="11" name="Title 1">
            <a:extLst>
              <a:ext uri="{FF2B5EF4-FFF2-40B4-BE49-F238E27FC236}">
                <a16:creationId xmlns:a16="http://schemas.microsoft.com/office/drawing/2014/main" id="{92C906B6-60D8-45A6-9B05-C83EE6626059}"/>
              </a:ext>
            </a:extLst>
          </p:cNvPr>
          <p:cNvSpPr>
            <a:spLocks noGrp="1"/>
          </p:cNvSpPr>
          <p:nvPr>
            <p:ph type="title"/>
          </p:nvPr>
        </p:nvSpPr>
        <p:spPr>
          <a:xfrm>
            <a:off x="514350" y="3449780"/>
            <a:ext cx="8115300" cy="553998"/>
          </a:xfrm>
        </p:spPr>
        <p:txBody>
          <a:bodyPr>
            <a:noAutofit/>
          </a:bodyPr>
          <a:lstStyle>
            <a:lvl1pPr algn="l">
              <a:defRPr sz="4500"/>
            </a:lvl1pPr>
          </a:lstStyle>
          <a:p>
            <a:r>
              <a:rPr lang="en-US"/>
              <a:t>Click to edit Master title style</a:t>
            </a:r>
            <a:endParaRPr lang="en-US" dirty="0"/>
          </a:p>
        </p:txBody>
      </p:sp>
      <p:sp>
        <p:nvSpPr>
          <p:cNvPr id="12" name="Text Placeholder 2">
            <a:extLst>
              <a:ext uri="{FF2B5EF4-FFF2-40B4-BE49-F238E27FC236}">
                <a16:creationId xmlns:a16="http://schemas.microsoft.com/office/drawing/2014/main" id="{20B5BB48-61DB-4ACA-8548-A351C89B03DC}"/>
              </a:ext>
            </a:extLst>
          </p:cNvPr>
          <p:cNvSpPr>
            <a:spLocks noGrp="1"/>
          </p:cNvSpPr>
          <p:nvPr>
            <p:ph type="body" idx="13"/>
          </p:nvPr>
        </p:nvSpPr>
        <p:spPr>
          <a:xfrm>
            <a:off x="514350" y="4050918"/>
            <a:ext cx="8115300" cy="287387"/>
          </a:xfrm>
        </p:spPr>
        <p:txBody>
          <a:bodyPr wrap="square" anchor="t">
            <a:spAutoFit/>
          </a:bodyPr>
          <a:lstStyle>
            <a:lvl1pPr marL="0" indent="0" algn="l">
              <a:lnSpc>
                <a:spcPct val="83000"/>
              </a:lnSpc>
              <a:spcBef>
                <a:spcPts val="0"/>
              </a:spcBef>
              <a:spcAft>
                <a:spcPts val="0"/>
              </a:spcAft>
              <a:buNone/>
              <a:defRPr sz="2250" b="0" spc="-23"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pic>
        <p:nvPicPr>
          <p:cNvPr id="17" name="Graphic 16">
            <a:extLst>
              <a:ext uri="{FF2B5EF4-FFF2-40B4-BE49-F238E27FC236}">
                <a16:creationId xmlns:a16="http://schemas.microsoft.com/office/drawing/2014/main" id="{9A47CB7B-E4E9-4F5F-B793-A7ECB1B222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26313" y="4799059"/>
            <a:ext cx="1303337" cy="174533"/>
          </a:xfrm>
          <a:prstGeom prst="rect">
            <a:avLst/>
          </a:prstGeom>
        </p:spPr>
      </p:pic>
      <p:sp>
        <p:nvSpPr>
          <p:cNvPr id="9" name="Rectangle 8">
            <a:extLst>
              <a:ext uri="{FF2B5EF4-FFF2-40B4-BE49-F238E27FC236}">
                <a16:creationId xmlns:a16="http://schemas.microsoft.com/office/drawing/2014/main" id="{99EFF6A2-5E2D-7242-A66B-5C538422935E}"/>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39844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Photo Gri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739EFA5-A19A-4F2D-929D-773E317D4B50}"/>
              </a:ext>
            </a:extLst>
          </p:cNvPr>
          <p:cNvSpPr/>
          <p:nvPr/>
        </p:nvSpPr>
        <p:spPr bwMode="gray">
          <a:xfrm>
            <a:off x="2292684" y="1305171"/>
            <a:ext cx="2260445" cy="2532699"/>
          </a:xfrm>
          <a:prstGeom prst="rect">
            <a:avLst/>
          </a:prstGeom>
          <a:gradFill flip="none" rotWithShape="0">
            <a:gsLst>
              <a:gs pos="76000">
                <a:srgbClr val="EC008C"/>
              </a:gs>
              <a:gs pos="6000">
                <a:srgbClr val="F67C34"/>
              </a:gs>
            </a:gsLst>
            <a:path path="circle">
              <a:fillToRect r="100000" b="100000"/>
            </a:path>
            <a:tileRect/>
          </a:gradFill>
          <a:ln w="152400" cap="flat" cmpd="sng" algn="ctr">
            <a:noFill/>
            <a:prstDash val="solid"/>
            <a:miter lim="800000"/>
          </a:ln>
          <a:effectLst/>
        </p:spPr>
        <p:txBody>
          <a:bodyPr rot="0" spcFirstLastPara="0" vertOverflow="overflow" horzOverflow="overflow" vert="horz" wrap="square" lIns="68580" tIns="34290" rIns="68580" bIns="34290" numCol="1" spcCol="1270" rtlCol="0" fromWordArt="0" anchor="ctr" anchorCtr="0" forceAA="0" compatLnSpc="1">
            <a:prstTxWarp prst="textNoShape">
              <a:avLst/>
            </a:prstTxWarp>
            <a:noAutofit/>
          </a:bodyPr>
          <a:lstStyle/>
          <a:p>
            <a:pPr lvl="0" algn="ctr"/>
            <a:endParaRPr lang="en-US" sz="1200" kern="100" spc="-23" baseline="0" dirty="0">
              <a:latin typeface="+mn-lt"/>
            </a:endParaRPr>
          </a:p>
        </p:txBody>
      </p:sp>
      <p:sp>
        <p:nvSpPr>
          <p:cNvPr id="40" name="Picture Placeholder 39">
            <a:extLst>
              <a:ext uri="{FF2B5EF4-FFF2-40B4-BE49-F238E27FC236}">
                <a16:creationId xmlns:a16="http://schemas.microsoft.com/office/drawing/2014/main" id="{38B27349-A208-4DAD-93E3-E37CE1FD8C8E}"/>
              </a:ext>
            </a:extLst>
          </p:cNvPr>
          <p:cNvSpPr>
            <a:spLocks noGrp="1"/>
          </p:cNvSpPr>
          <p:nvPr>
            <p:ph type="pic" sz="quarter" idx="15"/>
          </p:nvPr>
        </p:nvSpPr>
        <p:spPr bwMode="gray">
          <a:xfrm>
            <a:off x="0" y="1"/>
            <a:ext cx="2263141" cy="3837870"/>
          </a:xfrm>
          <a:custGeom>
            <a:avLst/>
            <a:gdLst>
              <a:gd name="connsiteX0" fmla="*/ 0 w 3017521"/>
              <a:gd name="connsiteY0" fmla="*/ 0 h 5117160"/>
              <a:gd name="connsiteX1" fmla="*/ 3017521 w 3017521"/>
              <a:gd name="connsiteY1" fmla="*/ 0 h 5117160"/>
              <a:gd name="connsiteX2" fmla="*/ 3017521 w 3017521"/>
              <a:gd name="connsiteY2" fmla="*/ 5117160 h 5117160"/>
              <a:gd name="connsiteX3" fmla="*/ 0 w 3017521"/>
              <a:gd name="connsiteY3" fmla="*/ 5117160 h 5117160"/>
            </a:gdLst>
            <a:ahLst/>
            <a:cxnLst>
              <a:cxn ang="0">
                <a:pos x="connsiteX0" y="connsiteY0"/>
              </a:cxn>
              <a:cxn ang="0">
                <a:pos x="connsiteX1" y="connsiteY1"/>
              </a:cxn>
              <a:cxn ang="0">
                <a:pos x="connsiteX2" y="connsiteY2"/>
              </a:cxn>
              <a:cxn ang="0">
                <a:pos x="connsiteX3" y="connsiteY3"/>
              </a:cxn>
            </a:cxnLst>
            <a:rect l="l" t="t" r="r" b="b"/>
            <a:pathLst>
              <a:path w="3017521" h="5117160">
                <a:moveTo>
                  <a:pt x="0" y="0"/>
                </a:moveTo>
                <a:lnTo>
                  <a:pt x="3017521" y="0"/>
                </a:lnTo>
                <a:lnTo>
                  <a:pt x="3017521" y="5117160"/>
                </a:lnTo>
                <a:lnTo>
                  <a:pt x="0" y="5117160"/>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1BFDD6B6-C5FE-4A68-AFC6-31E861D31C70}"/>
              </a:ext>
            </a:extLst>
          </p:cNvPr>
          <p:cNvSpPr>
            <a:spLocks noGrp="1"/>
          </p:cNvSpPr>
          <p:nvPr>
            <p:ph type="pic" sz="quarter" idx="16"/>
          </p:nvPr>
        </p:nvSpPr>
        <p:spPr bwMode="gray">
          <a:xfrm>
            <a:off x="2292684" y="0"/>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4" name="Picture Placeholder 43">
            <a:extLst>
              <a:ext uri="{FF2B5EF4-FFF2-40B4-BE49-F238E27FC236}">
                <a16:creationId xmlns:a16="http://schemas.microsoft.com/office/drawing/2014/main" id="{9D82A6C0-0074-419D-99CE-CEFAAF421E76}"/>
              </a:ext>
            </a:extLst>
          </p:cNvPr>
          <p:cNvSpPr>
            <a:spLocks noGrp="1"/>
          </p:cNvSpPr>
          <p:nvPr>
            <p:ph type="pic" sz="quarter" idx="17"/>
          </p:nvPr>
        </p:nvSpPr>
        <p:spPr bwMode="gray">
          <a:xfrm>
            <a:off x="4588267" y="1"/>
            <a:ext cx="2260445" cy="2553248"/>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5" name="Picture Placeholder 44">
            <a:extLst>
              <a:ext uri="{FF2B5EF4-FFF2-40B4-BE49-F238E27FC236}">
                <a16:creationId xmlns:a16="http://schemas.microsoft.com/office/drawing/2014/main" id="{E256C53E-DEA3-4F81-8481-B83495378663}"/>
              </a:ext>
            </a:extLst>
          </p:cNvPr>
          <p:cNvSpPr>
            <a:spLocks noGrp="1"/>
          </p:cNvSpPr>
          <p:nvPr>
            <p:ph type="pic" sz="quarter" idx="18"/>
          </p:nvPr>
        </p:nvSpPr>
        <p:spPr bwMode="gray">
          <a:xfrm>
            <a:off x="6883555" y="0"/>
            <a:ext cx="2260445" cy="1260562"/>
          </a:xfrm>
          <a:custGeom>
            <a:avLst/>
            <a:gdLst>
              <a:gd name="connsiteX0" fmla="*/ 0 w 3013926"/>
              <a:gd name="connsiteY0" fmla="*/ 0 h 1680749"/>
              <a:gd name="connsiteX1" fmla="*/ 3013926 w 3013926"/>
              <a:gd name="connsiteY1" fmla="*/ 0 h 1680749"/>
              <a:gd name="connsiteX2" fmla="*/ 3013926 w 3013926"/>
              <a:gd name="connsiteY2" fmla="*/ 1680749 h 1680749"/>
              <a:gd name="connsiteX3" fmla="*/ 0 w 3013926"/>
              <a:gd name="connsiteY3" fmla="*/ 1680749 h 1680749"/>
            </a:gdLst>
            <a:ahLst/>
            <a:cxnLst>
              <a:cxn ang="0">
                <a:pos x="connsiteX0" y="connsiteY0"/>
              </a:cxn>
              <a:cxn ang="0">
                <a:pos x="connsiteX1" y="connsiteY1"/>
              </a:cxn>
              <a:cxn ang="0">
                <a:pos x="connsiteX2" y="connsiteY2"/>
              </a:cxn>
              <a:cxn ang="0">
                <a:pos x="connsiteX3" y="connsiteY3"/>
              </a:cxn>
            </a:cxnLst>
            <a:rect l="l" t="t" r="r" b="b"/>
            <a:pathLst>
              <a:path w="3013926" h="1680749">
                <a:moveTo>
                  <a:pt x="0" y="0"/>
                </a:moveTo>
                <a:lnTo>
                  <a:pt x="3013926" y="0"/>
                </a:lnTo>
                <a:lnTo>
                  <a:pt x="3013926" y="1680749"/>
                </a:lnTo>
                <a:lnTo>
                  <a:pt x="0" y="168074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0C4DBA9B-21CA-4988-940D-063B90F448AC}"/>
              </a:ext>
            </a:extLst>
          </p:cNvPr>
          <p:cNvSpPr>
            <a:spLocks noGrp="1"/>
          </p:cNvSpPr>
          <p:nvPr>
            <p:ph type="pic" sz="quarter" idx="19"/>
          </p:nvPr>
        </p:nvSpPr>
        <p:spPr bwMode="gray">
          <a:xfrm>
            <a:off x="6883555" y="1294852"/>
            <a:ext cx="2260445" cy="3848648"/>
          </a:xfrm>
          <a:custGeom>
            <a:avLst/>
            <a:gdLst>
              <a:gd name="connsiteX0" fmla="*/ 0 w 3013926"/>
              <a:gd name="connsiteY0" fmla="*/ 0 h 5131531"/>
              <a:gd name="connsiteX1" fmla="*/ 3013926 w 3013926"/>
              <a:gd name="connsiteY1" fmla="*/ 0 h 5131531"/>
              <a:gd name="connsiteX2" fmla="*/ 3013926 w 3013926"/>
              <a:gd name="connsiteY2" fmla="*/ 5131531 h 5131531"/>
              <a:gd name="connsiteX3" fmla="*/ 0 w 3013926"/>
              <a:gd name="connsiteY3" fmla="*/ 5131531 h 5131531"/>
            </a:gdLst>
            <a:ahLst/>
            <a:cxnLst>
              <a:cxn ang="0">
                <a:pos x="connsiteX0" y="connsiteY0"/>
              </a:cxn>
              <a:cxn ang="0">
                <a:pos x="connsiteX1" y="connsiteY1"/>
              </a:cxn>
              <a:cxn ang="0">
                <a:pos x="connsiteX2" y="connsiteY2"/>
              </a:cxn>
              <a:cxn ang="0">
                <a:pos x="connsiteX3" y="connsiteY3"/>
              </a:cxn>
            </a:cxnLst>
            <a:rect l="l" t="t" r="r" b="b"/>
            <a:pathLst>
              <a:path w="3013926" h="5131531">
                <a:moveTo>
                  <a:pt x="0" y="0"/>
                </a:moveTo>
                <a:lnTo>
                  <a:pt x="3013926" y="0"/>
                </a:lnTo>
                <a:lnTo>
                  <a:pt x="3013926" y="5131531"/>
                </a:lnTo>
                <a:lnTo>
                  <a:pt x="0" y="51315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7" name="Picture Placeholder 46">
            <a:extLst>
              <a:ext uri="{FF2B5EF4-FFF2-40B4-BE49-F238E27FC236}">
                <a16:creationId xmlns:a16="http://schemas.microsoft.com/office/drawing/2014/main" id="{16A6534B-0C68-4F6B-A89D-A67F92938C77}"/>
              </a:ext>
            </a:extLst>
          </p:cNvPr>
          <p:cNvSpPr>
            <a:spLocks noGrp="1"/>
          </p:cNvSpPr>
          <p:nvPr>
            <p:ph type="pic" sz="quarter" idx="20"/>
          </p:nvPr>
        </p:nvSpPr>
        <p:spPr bwMode="gray">
          <a:xfrm>
            <a:off x="4588267" y="2590252"/>
            <a:ext cx="2260445" cy="2553248"/>
          </a:xfrm>
          <a:custGeom>
            <a:avLst/>
            <a:gdLst>
              <a:gd name="connsiteX0" fmla="*/ 0 w 3013926"/>
              <a:gd name="connsiteY0" fmla="*/ 0 h 3404331"/>
              <a:gd name="connsiteX1" fmla="*/ 3013926 w 3013926"/>
              <a:gd name="connsiteY1" fmla="*/ 0 h 3404331"/>
              <a:gd name="connsiteX2" fmla="*/ 3013926 w 3013926"/>
              <a:gd name="connsiteY2" fmla="*/ 3404331 h 3404331"/>
              <a:gd name="connsiteX3" fmla="*/ 0 w 3013926"/>
              <a:gd name="connsiteY3" fmla="*/ 3404331 h 3404331"/>
            </a:gdLst>
            <a:ahLst/>
            <a:cxnLst>
              <a:cxn ang="0">
                <a:pos x="connsiteX0" y="connsiteY0"/>
              </a:cxn>
              <a:cxn ang="0">
                <a:pos x="connsiteX1" y="connsiteY1"/>
              </a:cxn>
              <a:cxn ang="0">
                <a:pos x="connsiteX2" y="connsiteY2"/>
              </a:cxn>
              <a:cxn ang="0">
                <a:pos x="connsiteX3" y="connsiteY3"/>
              </a:cxn>
            </a:cxnLst>
            <a:rect l="l" t="t" r="r" b="b"/>
            <a:pathLst>
              <a:path w="3013926" h="3404331">
                <a:moveTo>
                  <a:pt x="0" y="0"/>
                </a:moveTo>
                <a:lnTo>
                  <a:pt x="3013926" y="0"/>
                </a:lnTo>
                <a:lnTo>
                  <a:pt x="3013926" y="3404331"/>
                </a:lnTo>
                <a:lnTo>
                  <a:pt x="0" y="3404331"/>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780D6EB7-34AD-4470-AEBE-B4E1C6A237CF}"/>
              </a:ext>
            </a:extLst>
          </p:cNvPr>
          <p:cNvSpPr>
            <a:spLocks noGrp="1"/>
          </p:cNvSpPr>
          <p:nvPr>
            <p:ph type="pic" sz="quarter" idx="21"/>
          </p:nvPr>
        </p:nvSpPr>
        <p:spPr bwMode="gray">
          <a:xfrm>
            <a:off x="2292684" y="3872619"/>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75AFE41B-0021-47E2-A504-381EF88362AF}"/>
              </a:ext>
            </a:extLst>
          </p:cNvPr>
          <p:cNvSpPr>
            <a:spLocks noGrp="1"/>
          </p:cNvSpPr>
          <p:nvPr>
            <p:ph type="pic" sz="quarter" idx="22"/>
          </p:nvPr>
        </p:nvSpPr>
        <p:spPr bwMode="gray">
          <a:xfrm>
            <a:off x="0" y="3872619"/>
            <a:ext cx="2260445" cy="1270882"/>
          </a:xfrm>
          <a:custGeom>
            <a:avLst/>
            <a:gdLst>
              <a:gd name="connsiteX0" fmla="*/ 0 w 3013926"/>
              <a:gd name="connsiteY0" fmla="*/ 0 h 1694509"/>
              <a:gd name="connsiteX1" fmla="*/ 3013926 w 3013926"/>
              <a:gd name="connsiteY1" fmla="*/ 0 h 1694509"/>
              <a:gd name="connsiteX2" fmla="*/ 3013926 w 3013926"/>
              <a:gd name="connsiteY2" fmla="*/ 1694509 h 1694509"/>
              <a:gd name="connsiteX3" fmla="*/ 0 w 3013926"/>
              <a:gd name="connsiteY3" fmla="*/ 1694509 h 1694509"/>
            </a:gdLst>
            <a:ahLst/>
            <a:cxnLst>
              <a:cxn ang="0">
                <a:pos x="connsiteX0" y="connsiteY0"/>
              </a:cxn>
              <a:cxn ang="0">
                <a:pos x="connsiteX1" y="connsiteY1"/>
              </a:cxn>
              <a:cxn ang="0">
                <a:pos x="connsiteX2" y="connsiteY2"/>
              </a:cxn>
              <a:cxn ang="0">
                <a:pos x="connsiteX3" y="connsiteY3"/>
              </a:cxn>
            </a:cxnLst>
            <a:rect l="l" t="t" r="r" b="b"/>
            <a:pathLst>
              <a:path w="3013926" h="1694509">
                <a:moveTo>
                  <a:pt x="0" y="0"/>
                </a:moveTo>
                <a:lnTo>
                  <a:pt x="3013926" y="0"/>
                </a:lnTo>
                <a:lnTo>
                  <a:pt x="3013926" y="1694509"/>
                </a:lnTo>
                <a:lnTo>
                  <a:pt x="0" y="1694509"/>
                </a:lnTo>
                <a:close/>
              </a:path>
            </a:pathLst>
          </a:custGeom>
          <a:solidFill>
            <a:schemeClr val="bg2"/>
          </a:solidFill>
        </p:spPr>
        <p:txBody>
          <a:bodyPr wrap="square" lIns="228600" tIns="228600" rIns="228600" bIns="228600">
            <a:noAutofit/>
          </a:bodyPr>
          <a:lstStyle>
            <a:lvl1pPr algn="ctr">
              <a:defRPr kern="100" spc="-23" baseline="0">
                <a:latin typeface="+mn-lt"/>
              </a:defRPr>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65B0C33-AF52-4B4A-80DD-13A34DA75067}"/>
              </a:ext>
            </a:extLst>
          </p:cNvPr>
          <p:cNvSpPr>
            <a:spLocks noGrp="1"/>
          </p:cNvSpPr>
          <p:nvPr>
            <p:ph idx="23" hasCustomPrompt="1"/>
          </p:nvPr>
        </p:nvSpPr>
        <p:spPr bwMode="gray">
          <a:xfrm>
            <a:off x="2297984" y="1305171"/>
            <a:ext cx="2255144" cy="2532699"/>
          </a:xfrm>
          <a:prstGeom prst="rect">
            <a:avLst/>
          </a:prstGeom>
        </p:spPr>
        <p:txBody>
          <a:bodyPr vert="horz" lIns="182880" tIns="182880" rIns="182880" bIns="182880" rtlCol="0" anchor="ctr">
            <a:noAutofit/>
          </a:bodyPr>
          <a:lstStyle>
            <a:lvl1pPr marL="84535" indent="-84535">
              <a:lnSpc>
                <a:spcPct val="100000"/>
              </a:lnSpc>
              <a:spcBef>
                <a:spcPts val="450"/>
              </a:spcBef>
              <a:spcAft>
                <a:spcPts val="900"/>
              </a:spcAft>
              <a:buFont typeface="Arial" panose="020B0604020202020204" pitchFamily="34" charset="0"/>
              <a:buChar char="“"/>
              <a:tabLst/>
              <a:defRPr sz="1200" i="0" kern="100" spc="-23" baseline="0">
                <a:solidFill>
                  <a:schemeClr val="bg1"/>
                </a:solidFill>
                <a:latin typeface="+mn-lt"/>
              </a:defRPr>
            </a:lvl1pPr>
            <a:lvl2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2pPr>
            <a:lvl3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3pPr>
            <a:lvl4pPr marL="84535" indent="0">
              <a:lnSpc>
                <a:spcPct val="100000"/>
              </a:lnSpc>
              <a:spcBef>
                <a:spcPts val="900"/>
              </a:spcBef>
              <a:spcAft>
                <a:spcPts val="450"/>
              </a:spcAft>
              <a:buClr>
                <a:schemeClr val="accent1"/>
              </a:buClr>
              <a:buFont typeface="Arial" panose="020B0604020202020204" pitchFamily="34" charset="0"/>
              <a:buChar char="​"/>
              <a:tabLst/>
              <a:defRPr sz="900" b="1" kern="100" spc="-38" baseline="0">
                <a:solidFill>
                  <a:schemeClr val="bg1"/>
                </a:solidFill>
                <a:latin typeface="+mj-lt"/>
              </a:defRPr>
            </a:lvl4pPr>
            <a:lvl5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5pPr>
            <a:lvl6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6pPr>
            <a:lvl7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7pPr>
            <a:lvl8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8pPr>
            <a:lvl9pPr marL="84535" indent="0">
              <a:lnSpc>
                <a:spcPct val="100000"/>
              </a:lnSpc>
              <a:spcBef>
                <a:spcPts val="900"/>
              </a:spcBef>
              <a:spcAft>
                <a:spcPts val="450"/>
              </a:spcAft>
              <a:buFont typeface="Arial" panose="020B0604020202020204" pitchFamily="34" charset="0"/>
              <a:buChar char="​"/>
              <a:tabLst/>
              <a:defRPr sz="900" b="1" kern="100" spc="-38" baseline="0">
                <a:solidFill>
                  <a:schemeClr val="bg1"/>
                </a:solidFill>
                <a:latin typeface="+mj-lt"/>
              </a:defRPr>
            </a:lvl9pPr>
          </a:lstStyle>
          <a:p>
            <a:pPr lvl="0"/>
            <a:r>
              <a:rPr lang="en-US" dirty="0"/>
              <a:t>Click to add Quote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Nine</a:t>
            </a:r>
          </a:p>
        </p:txBody>
      </p:sp>
      <p:sp>
        <p:nvSpPr>
          <p:cNvPr id="12" name="Rectangle 11">
            <a:extLst>
              <a:ext uri="{FF2B5EF4-FFF2-40B4-BE49-F238E27FC236}">
                <a16:creationId xmlns:a16="http://schemas.microsoft.com/office/drawing/2014/main" id="{95D50ED8-D3DE-844C-97AF-628821092B0C}"/>
              </a:ext>
            </a:extLst>
          </p:cNvPr>
          <p:cNvSpPr/>
          <p:nvPr/>
        </p:nvSpPr>
        <p:spPr>
          <a:xfrm>
            <a:off x="21091" y="4964911"/>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28583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Speaker 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0" name="Freeform: Shape 109">
            <a:extLst>
              <a:ext uri="{FF2B5EF4-FFF2-40B4-BE49-F238E27FC236}">
                <a16:creationId xmlns:a16="http://schemas.microsoft.com/office/drawing/2014/main" id="{683CF9CF-76F2-4F34-B0E1-8A836C91370E}"/>
              </a:ext>
            </a:extLst>
          </p:cNvPr>
          <p:cNvSpPr/>
          <p:nvPr/>
        </p:nvSpPr>
        <p:spPr bwMode="ltGray">
          <a:xfrm>
            <a:off x="3173488" y="1579663"/>
            <a:ext cx="4291014" cy="3563837"/>
          </a:xfrm>
          <a:custGeom>
            <a:avLst/>
            <a:gdLst>
              <a:gd name="connsiteX0" fmla="*/ 2860676 w 5721352"/>
              <a:gd name="connsiteY0" fmla="*/ 0 h 4751782"/>
              <a:gd name="connsiteX1" fmla="*/ 5721352 w 5721352"/>
              <a:gd name="connsiteY1" fmla="*/ 2862072 h 4751782"/>
              <a:gd name="connsiteX2" fmla="*/ 5068113 w 5721352"/>
              <a:gd name="connsiteY2" fmla="*/ 4682616 h 4751782"/>
              <a:gd name="connsiteX3" fmla="*/ 5005281 w 5721352"/>
              <a:gd name="connsiteY3" fmla="*/ 4751782 h 4751782"/>
              <a:gd name="connsiteX4" fmla="*/ 716071 w 5721352"/>
              <a:gd name="connsiteY4" fmla="*/ 4751782 h 4751782"/>
              <a:gd name="connsiteX5" fmla="*/ 653239 w 5721352"/>
              <a:gd name="connsiteY5" fmla="*/ 4682616 h 4751782"/>
              <a:gd name="connsiteX6" fmla="*/ 0 w 5721352"/>
              <a:gd name="connsiteY6" fmla="*/ 2862072 h 4751782"/>
              <a:gd name="connsiteX7" fmla="*/ 2860676 w 5721352"/>
              <a:gd name="connsiteY7" fmla="*/ 0 h 4751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1352" h="4751782">
                <a:moveTo>
                  <a:pt x="2860676" y="0"/>
                </a:moveTo>
                <a:cubicBezTo>
                  <a:pt x="4440584" y="0"/>
                  <a:pt x="5721352" y="1281393"/>
                  <a:pt x="5721352" y="2862072"/>
                </a:cubicBezTo>
                <a:cubicBezTo>
                  <a:pt x="5721352" y="3553619"/>
                  <a:pt x="5476205" y="4187881"/>
                  <a:pt x="5068113" y="4682616"/>
                </a:cubicBezTo>
                <a:lnTo>
                  <a:pt x="5005281" y="4751782"/>
                </a:lnTo>
                <a:lnTo>
                  <a:pt x="716071" y="4751782"/>
                </a:lnTo>
                <a:lnTo>
                  <a:pt x="653239" y="4682616"/>
                </a:lnTo>
                <a:cubicBezTo>
                  <a:pt x="245147" y="4187881"/>
                  <a:pt x="0" y="3553619"/>
                  <a:pt x="0" y="2862072"/>
                </a:cubicBezTo>
                <a:cubicBezTo>
                  <a:pt x="0" y="1281393"/>
                  <a:pt x="1280768" y="0"/>
                  <a:pt x="2860676" y="0"/>
                </a:cubicBezTo>
                <a:close/>
              </a:path>
            </a:pathLst>
          </a:custGeom>
          <a:gradFill>
            <a:gsLst>
              <a:gs pos="1000">
                <a:srgbClr val="F99D1C">
                  <a:alpha val="37000"/>
                </a:srgbClr>
              </a:gs>
              <a:gs pos="100000">
                <a:srgbClr val="EC008C">
                  <a:alpha val="0"/>
                </a:srgbClr>
              </a:gs>
              <a:gs pos="50000">
                <a:srgbClr val="F7941D">
                  <a:alpha val="22000"/>
                </a:srgbClr>
              </a:gs>
            </a:gsLst>
            <a:lin ang="1200000" scaled="0"/>
          </a:gradFill>
          <a:ln w="12700" cap="flat" cmpd="sng" algn="ctr">
            <a:noFill/>
            <a:prstDash val="solid"/>
            <a:miter lim="800000"/>
          </a:ln>
          <a:effectLst/>
        </p:spPr>
        <p:txBody>
          <a:bodyPr wrap="square" lIns="0" tIns="0" rIns="0" bIns="0" rtlCol="0" anchor="ctr">
            <a:noAutofit/>
          </a:bodyPr>
          <a:lstStyle/>
          <a:p>
            <a:pPr marR="0" lvl="0" indent="0" fontAlgn="auto">
              <a:lnSpc>
                <a:spcPct val="100000"/>
              </a:lnSpc>
              <a:spcBef>
                <a:spcPts val="0"/>
              </a:spcBef>
              <a:spcAft>
                <a:spcPts val="0"/>
              </a:spcAft>
              <a:buClrTx/>
              <a:buSzTx/>
              <a:buFontTx/>
              <a:buNone/>
              <a:tabLst/>
            </a:pPr>
            <a:endParaRPr kumimoji="0" lang="en-US" sz="600" b="0" i="0" u="none" strike="noStrike" kern="0" cap="none" spc="0" normalizeH="0" baseline="0" dirty="0">
              <a:ln>
                <a:noFill/>
              </a:ln>
              <a:solidFill>
                <a:prstClr val="white"/>
              </a:solidFill>
              <a:effectLst/>
              <a:uLnTx/>
              <a:uFillTx/>
              <a:latin typeface="+mn-lt"/>
            </a:endParaRPr>
          </a:p>
        </p:txBody>
      </p:sp>
      <p:sp>
        <p:nvSpPr>
          <p:cNvPr id="91" name="Partial Circle 90">
            <a:extLst>
              <a:ext uri="{FF2B5EF4-FFF2-40B4-BE49-F238E27FC236}">
                <a16:creationId xmlns:a16="http://schemas.microsoft.com/office/drawing/2014/main" id="{458BE9FA-6754-4CAC-AF76-F94EA10455D3}"/>
              </a:ext>
            </a:extLst>
          </p:cNvPr>
          <p:cNvSpPr/>
          <p:nvPr/>
        </p:nvSpPr>
        <p:spPr bwMode="ltGray">
          <a:xfrm>
            <a:off x="4800600" y="636270"/>
            <a:ext cx="3870960" cy="3870960"/>
          </a:xfrm>
          <a:prstGeom prst="pie">
            <a:avLst>
              <a:gd name="adj1" fmla="val 1627784"/>
              <a:gd name="adj2" fmla="val 16200000"/>
            </a:avLst>
          </a:prstGeom>
          <a:gradFill flip="none" rotWithShape="1">
            <a:gsLst>
              <a:gs pos="0">
                <a:srgbClr val="F99D1C"/>
              </a:gs>
              <a:gs pos="95000">
                <a:srgbClr val="F3584A">
                  <a:alpha val="0"/>
                </a:srgbClr>
              </a:gs>
              <a:gs pos="44000">
                <a:srgbClr val="F99D1C">
                  <a:alpha val="59000"/>
                </a:srgbClr>
              </a:gs>
            </a:gsLst>
            <a:lin ang="72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endParaRPr>
          </a:p>
        </p:txBody>
      </p:sp>
      <p:grpSp>
        <p:nvGrpSpPr>
          <p:cNvPr id="93" name="Group 92">
            <a:extLst>
              <a:ext uri="{FF2B5EF4-FFF2-40B4-BE49-F238E27FC236}">
                <a16:creationId xmlns:a16="http://schemas.microsoft.com/office/drawing/2014/main" id="{7FD720EC-6D8A-4DD8-B772-7569F528E325}"/>
              </a:ext>
            </a:extLst>
          </p:cNvPr>
          <p:cNvGrpSpPr/>
          <p:nvPr/>
        </p:nvGrpSpPr>
        <p:grpSpPr bwMode="ltGray">
          <a:xfrm>
            <a:off x="8550274" y="636271"/>
            <a:ext cx="107951" cy="1016000"/>
            <a:chOff x="11506198" y="1244154"/>
            <a:chExt cx="143935" cy="1354667"/>
          </a:xfrm>
        </p:grpSpPr>
        <p:cxnSp>
          <p:nvCxnSpPr>
            <p:cNvPr id="94" name="Straight Connector 93">
              <a:extLst>
                <a:ext uri="{FF2B5EF4-FFF2-40B4-BE49-F238E27FC236}">
                  <a16:creationId xmlns:a16="http://schemas.microsoft.com/office/drawing/2014/main" id="{64EB15DC-9AAC-4366-919D-86A95EC381C5}"/>
                </a:ext>
              </a:extLst>
            </p:cNvPr>
            <p:cNvCxnSpPr>
              <a:cxnSpLocks/>
            </p:cNvCxnSpPr>
            <p:nvPr/>
          </p:nvCxnSpPr>
          <p:spPr bwMode="ltGray">
            <a:xfrm>
              <a:off x="11506198" y="2598821"/>
              <a:ext cx="143935" cy="0"/>
            </a:xfrm>
            <a:prstGeom prst="line">
              <a:avLst/>
            </a:prstGeom>
            <a:ln w="12700" cap="rnd">
              <a:solidFill>
                <a:sysClr val="window" lastClr="FFFFFF"/>
              </a:solidFill>
            </a:ln>
          </p:spPr>
        </p:cxnSp>
        <p:cxnSp>
          <p:nvCxnSpPr>
            <p:cNvPr id="95" name="Straight Connector 94">
              <a:extLst>
                <a:ext uri="{FF2B5EF4-FFF2-40B4-BE49-F238E27FC236}">
                  <a16:creationId xmlns:a16="http://schemas.microsoft.com/office/drawing/2014/main" id="{1489D059-C48C-4BA5-822E-D8A2E9F038E1}"/>
                </a:ext>
              </a:extLst>
            </p:cNvPr>
            <p:cNvCxnSpPr>
              <a:cxnSpLocks/>
            </p:cNvCxnSpPr>
            <p:nvPr/>
          </p:nvCxnSpPr>
          <p:spPr bwMode="ltGray">
            <a:xfrm>
              <a:off x="11506198" y="2475674"/>
              <a:ext cx="143935" cy="0"/>
            </a:xfrm>
            <a:prstGeom prst="line">
              <a:avLst/>
            </a:prstGeom>
            <a:ln w="12700" cap="rnd">
              <a:solidFill>
                <a:sysClr val="window" lastClr="FFFFFF"/>
              </a:solidFill>
            </a:ln>
          </p:spPr>
        </p:cxnSp>
        <p:cxnSp>
          <p:nvCxnSpPr>
            <p:cNvPr id="96" name="Straight Connector 95">
              <a:extLst>
                <a:ext uri="{FF2B5EF4-FFF2-40B4-BE49-F238E27FC236}">
                  <a16:creationId xmlns:a16="http://schemas.microsoft.com/office/drawing/2014/main" id="{7070476C-A4C4-40D2-94E0-275FBC19C935}"/>
                </a:ext>
              </a:extLst>
            </p:cNvPr>
            <p:cNvCxnSpPr>
              <a:cxnSpLocks/>
            </p:cNvCxnSpPr>
            <p:nvPr/>
          </p:nvCxnSpPr>
          <p:spPr bwMode="ltGray">
            <a:xfrm>
              <a:off x="11506198" y="2352522"/>
              <a:ext cx="143935" cy="0"/>
            </a:xfrm>
            <a:prstGeom prst="line">
              <a:avLst/>
            </a:prstGeom>
            <a:ln w="12700" cap="rnd">
              <a:solidFill>
                <a:sysClr val="window" lastClr="FFFFFF"/>
              </a:solidFill>
            </a:ln>
          </p:spPr>
        </p:cxnSp>
        <p:cxnSp>
          <p:nvCxnSpPr>
            <p:cNvPr id="97" name="Straight Connector 96">
              <a:extLst>
                <a:ext uri="{FF2B5EF4-FFF2-40B4-BE49-F238E27FC236}">
                  <a16:creationId xmlns:a16="http://schemas.microsoft.com/office/drawing/2014/main" id="{038D818A-1F7C-4A97-83A3-EC69E1E413E8}"/>
                </a:ext>
              </a:extLst>
            </p:cNvPr>
            <p:cNvCxnSpPr>
              <a:cxnSpLocks/>
            </p:cNvCxnSpPr>
            <p:nvPr/>
          </p:nvCxnSpPr>
          <p:spPr bwMode="ltGray">
            <a:xfrm>
              <a:off x="11506198" y="2229370"/>
              <a:ext cx="143935" cy="0"/>
            </a:xfrm>
            <a:prstGeom prst="line">
              <a:avLst/>
            </a:prstGeom>
            <a:ln w="12700" cap="rnd">
              <a:solidFill>
                <a:sysClr val="window" lastClr="FFFFFF"/>
              </a:solidFill>
            </a:ln>
          </p:spPr>
        </p:cxnSp>
        <p:cxnSp>
          <p:nvCxnSpPr>
            <p:cNvPr id="98" name="Straight Connector 97">
              <a:extLst>
                <a:ext uri="{FF2B5EF4-FFF2-40B4-BE49-F238E27FC236}">
                  <a16:creationId xmlns:a16="http://schemas.microsoft.com/office/drawing/2014/main" id="{F48B5ED7-C6AF-4742-8B92-F554C2E0FF20}"/>
                </a:ext>
              </a:extLst>
            </p:cNvPr>
            <p:cNvCxnSpPr>
              <a:cxnSpLocks/>
            </p:cNvCxnSpPr>
            <p:nvPr/>
          </p:nvCxnSpPr>
          <p:spPr bwMode="ltGray">
            <a:xfrm>
              <a:off x="11506198" y="2106218"/>
              <a:ext cx="143935" cy="0"/>
            </a:xfrm>
            <a:prstGeom prst="line">
              <a:avLst/>
            </a:prstGeom>
            <a:ln w="12700" cap="rnd">
              <a:solidFill>
                <a:sysClr val="window" lastClr="FFFFFF"/>
              </a:solidFill>
            </a:ln>
          </p:spPr>
        </p:cxnSp>
        <p:cxnSp>
          <p:nvCxnSpPr>
            <p:cNvPr id="99" name="Straight Connector 98">
              <a:extLst>
                <a:ext uri="{FF2B5EF4-FFF2-40B4-BE49-F238E27FC236}">
                  <a16:creationId xmlns:a16="http://schemas.microsoft.com/office/drawing/2014/main" id="{E2ECDA7B-7762-4717-9A99-A82AFF2D0216}"/>
                </a:ext>
              </a:extLst>
            </p:cNvPr>
            <p:cNvCxnSpPr>
              <a:cxnSpLocks/>
            </p:cNvCxnSpPr>
            <p:nvPr/>
          </p:nvCxnSpPr>
          <p:spPr bwMode="ltGray">
            <a:xfrm>
              <a:off x="11506198" y="1983066"/>
              <a:ext cx="143935" cy="0"/>
            </a:xfrm>
            <a:prstGeom prst="line">
              <a:avLst/>
            </a:prstGeom>
            <a:ln w="12700" cap="rnd">
              <a:solidFill>
                <a:sysClr val="window" lastClr="FFFFFF"/>
              </a:solidFill>
            </a:ln>
          </p:spPr>
        </p:cxnSp>
        <p:cxnSp>
          <p:nvCxnSpPr>
            <p:cNvPr id="100" name="Straight Connector 99">
              <a:extLst>
                <a:ext uri="{FF2B5EF4-FFF2-40B4-BE49-F238E27FC236}">
                  <a16:creationId xmlns:a16="http://schemas.microsoft.com/office/drawing/2014/main" id="{28BD9457-1BE7-47EC-B35A-09D17CF9D47B}"/>
                </a:ext>
              </a:extLst>
            </p:cNvPr>
            <p:cNvCxnSpPr>
              <a:cxnSpLocks/>
            </p:cNvCxnSpPr>
            <p:nvPr/>
          </p:nvCxnSpPr>
          <p:spPr bwMode="ltGray">
            <a:xfrm>
              <a:off x="11506198" y="1859914"/>
              <a:ext cx="143935" cy="0"/>
            </a:xfrm>
            <a:prstGeom prst="line">
              <a:avLst/>
            </a:prstGeom>
            <a:ln w="12700" cap="rnd">
              <a:solidFill>
                <a:sysClr val="window" lastClr="FFFFFF"/>
              </a:solidFill>
            </a:ln>
          </p:spPr>
        </p:cxnSp>
        <p:cxnSp>
          <p:nvCxnSpPr>
            <p:cNvPr id="101" name="Straight Connector 100">
              <a:extLst>
                <a:ext uri="{FF2B5EF4-FFF2-40B4-BE49-F238E27FC236}">
                  <a16:creationId xmlns:a16="http://schemas.microsoft.com/office/drawing/2014/main" id="{12FFBA0F-6AE9-4095-A256-E183C591120C}"/>
                </a:ext>
              </a:extLst>
            </p:cNvPr>
            <p:cNvCxnSpPr>
              <a:cxnSpLocks/>
            </p:cNvCxnSpPr>
            <p:nvPr/>
          </p:nvCxnSpPr>
          <p:spPr bwMode="ltGray">
            <a:xfrm>
              <a:off x="11506198" y="1736762"/>
              <a:ext cx="143935" cy="0"/>
            </a:xfrm>
            <a:prstGeom prst="line">
              <a:avLst/>
            </a:prstGeom>
            <a:ln w="12700" cap="rnd">
              <a:solidFill>
                <a:sysClr val="window" lastClr="FFFFFF"/>
              </a:solidFill>
            </a:ln>
          </p:spPr>
        </p:cxnSp>
        <p:cxnSp>
          <p:nvCxnSpPr>
            <p:cNvPr id="102" name="Straight Connector 101">
              <a:extLst>
                <a:ext uri="{FF2B5EF4-FFF2-40B4-BE49-F238E27FC236}">
                  <a16:creationId xmlns:a16="http://schemas.microsoft.com/office/drawing/2014/main" id="{8136DA1C-4791-4EC7-BD02-F77EF59138C8}"/>
                </a:ext>
              </a:extLst>
            </p:cNvPr>
            <p:cNvCxnSpPr>
              <a:cxnSpLocks/>
            </p:cNvCxnSpPr>
            <p:nvPr/>
          </p:nvCxnSpPr>
          <p:spPr bwMode="ltGray">
            <a:xfrm>
              <a:off x="11506198" y="1613610"/>
              <a:ext cx="143935" cy="0"/>
            </a:xfrm>
            <a:prstGeom prst="line">
              <a:avLst/>
            </a:prstGeom>
            <a:ln w="12700" cap="rnd">
              <a:solidFill>
                <a:sysClr val="window" lastClr="FFFFFF"/>
              </a:solidFill>
            </a:ln>
          </p:spPr>
        </p:cxnSp>
        <p:cxnSp>
          <p:nvCxnSpPr>
            <p:cNvPr id="103" name="Straight Connector 102">
              <a:extLst>
                <a:ext uri="{FF2B5EF4-FFF2-40B4-BE49-F238E27FC236}">
                  <a16:creationId xmlns:a16="http://schemas.microsoft.com/office/drawing/2014/main" id="{19B5AC79-0D49-445C-9389-5D184ACF8848}"/>
                </a:ext>
              </a:extLst>
            </p:cNvPr>
            <p:cNvCxnSpPr>
              <a:cxnSpLocks/>
            </p:cNvCxnSpPr>
            <p:nvPr/>
          </p:nvCxnSpPr>
          <p:spPr bwMode="ltGray">
            <a:xfrm>
              <a:off x="11506198" y="1490458"/>
              <a:ext cx="143935" cy="0"/>
            </a:xfrm>
            <a:prstGeom prst="line">
              <a:avLst/>
            </a:prstGeom>
            <a:ln w="12700" cap="rnd">
              <a:solidFill>
                <a:sysClr val="window" lastClr="FFFFFF"/>
              </a:solidFill>
            </a:ln>
          </p:spPr>
        </p:cxnSp>
        <p:cxnSp>
          <p:nvCxnSpPr>
            <p:cNvPr id="104" name="Straight Connector 103">
              <a:extLst>
                <a:ext uri="{FF2B5EF4-FFF2-40B4-BE49-F238E27FC236}">
                  <a16:creationId xmlns:a16="http://schemas.microsoft.com/office/drawing/2014/main" id="{D0FCD376-6807-4965-990B-6008FC075893}"/>
                </a:ext>
              </a:extLst>
            </p:cNvPr>
            <p:cNvCxnSpPr>
              <a:cxnSpLocks/>
            </p:cNvCxnSpPr>
            <p:nvPr/>
          </p:nvCxnSpPr>
          <p:spPr bwMode="ltGray">
            <a:xfrm>
              <a:off x="11506198" y="1367306"/>
              <a:ext cx="143935" cy="0"/>
            </a:xfrm>
            <a:prstGeom prst="line">
              <a:avLst/>
            </a:prstGeom>
            <a:ln w="12700" cap="rnd">
              <a:solidFill>
                <a:sysClr val="window" lastClr="FFFFFF"/>
              </a:solidFill>
            </a:ln>
          </p:spPr>
        </p:cxnSp>
        <p:cxnSp>
          <p:nvCxnSpPr>
            <p:cNvPr id="105" name="Straight Connector 104">
              <a:extLst>
                <a:ext uri="{FF2B5EF4-FFF2-40B4-BE49-F238E27FC236}">
                  <a16:creationId xmlns:a16="http://schemas.microsoft.com/office/drawing/2014/main" id="{1CEE011F-2564-4601-9A04-C8DDD0915169}"/>
                </a:ext>
              </a:extLst>
            </p:cNvPr>
            <p:cNvCxnSpPr>
              <a:cxnSpLocks/>
            </p:cNvCxnSpPr>
            <p:nvPr/>
          </p:nvCxnSpPr>
          <p:spPr bwMode="ltGray">
            <a:xfrm>
              <a:off x="11506198" y="1244154"/>
              <a:ext cx="143935" cy="0"/>
            </a:xfrm>
            <a:prstGeom prst="line">
              <a:avLst/>
            </a:prstGeom>
            <a:ln w="12700" cap="rnd">
              <a:solidFill>
                <a:sysClr val="window" lastClr="FFFFFF"/>
              </a:solidFill>
            </a:ln>
          </p:spPr>
        </p:cxnSp>
      </p:grpSp>
      <p:pic>
        <p:nvPicPr>
          <p:cNvPr id="56" name="Graphic 55">
            <a:extLst>
              <a:ext uri="{FF2B5EF4-FFF2-40B4-BE49-F238E27FC236}">
                <a16:creationId xmlns:a16="http://schemas.microsoft.com/office/drawing/2014/main" id="{DFC14C56-E1A8-4A92-BBB3-36D5721F4C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5619004" y="4305300"/>
            <a:ext cx="3010646" cy="403165"/>
          </a:xfrm>
          <a:prstGeom prst="rect">
            <a:avLst/>
          </a:prstGeom>
        </p:spPr>
      </p:pic>
      <p:sp>
        <p:nvSpPr>
          <p:cNvPr id="55" name="Title 1">
            <a:extLst>
              <a:ext uri="{FF2B5EF4-FFF2-40B4-BE49-F238E27FC236}">
                <a16:creationId xmlns:a16="http://schemas.microsoft.com/office/drawing/2014/main" id="{A109D701-2167-4560-B8F3-A1742A88E7D4}"/>
              </a:ext>
            </a:extLst>
          </p:cNvPr>
          <p:cNvSpPr>
            <a:spLocks noGrp="1"/>
          </p:cNvSpPr>
          <p:nvPr>
            <p:ph type="ctrTitle"/>
          </p:nvPr>
        </p:nvSpPr>
        <p:spPr>
          <a:xfrm>
            <a:off x="514350" y="1103977"/>
            <a:ext cx="3800475" cy="1661993"/>
          </a:xfrm>
        </p:spPr>
        <p:txBody>
          <a:bodyPr anchor="b"/>
          <a:lstStyle>
            <a:lvl1pPr algn="l">
              <a:lnSpc>
                <a:spcPct val="80000"/>
              </a:lnSpc>
              <a:defRPr sz="4500" spc="-113" baseline="0">
                <a:solidFill>
                  <a:schemeClr val="bg1"/>
                </a:solidFill>
              </a:defRPr>
            </a:lvl1pPr>
          </a:lstStyle>
          <a:p>
            <a:r>
              <a:rPr lang="en-US"/>
              <a:t>Click to edit Master title style</a:t>
            </a:r>
            <a:endParaRPr lang="en-US" dirty="0"/>
          </a:p>
        </p:txBody>
      </p:sp>
      <p:sp>
        <p:nvSpPr>
          <p:cNvPr id="57" name="Subtitle 2">
            <a:extLst>
              <a:ext uri="{FF2B5EF4-FFF2-40B4-BE49-F238E27FC236}">
                <a16:creationId xmlns:a16="http://schemas.microsoft.com/office/drawing/2014/main" id="{C1B21F5C-B1D4-4274-A7A7-730813DDCFE5}"/>
              </a:ext>
            </a:extLst>
          </p:cNvPr>
          <p:cNvSpPr>
            <a:spLocks noGrp="1"/>
          </p:cNvSpPr>
          <p:nvPr>
            <p:ph type="subTitle" idx="1"/>
          </p:nvPr>
        </p:nvSpPr>
        <p:spPr>
          <a:xfrm>
            <a:off x="514350" y="2835025"/>
            <a:ext cx="3800475" cy="263149"/>
          </a:xfrm>
        </p:spPr>
        <p:txBody>
          <a:bodyPr wrap="square">
            <a:spAutoFit/>
          </a:bodyPr>
          <a:lstStyle>
            <a:lvl1pPr marL="0" indent="0" algn="l">
              <a:buNone/>
              <a:defRPr sz="1800" spc="-30" baseline="0">
                <a:solidFill>
                  <a:schemeClr val="bg1"/>
                </a:solidFill>
                <a:latin typeface="+mn-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8" name="Text Placeholder 2">
            <a:extLst>
              <a:ext uri="{FF2B5EF4-FFF2-40B4-BE49-F238E27FC236}">
                <a16:creationId xmlns:a16="http://schemas.microsoft.com/office/drawing/2014/main" id="{C307D435-0A38-4F8F-A94D-62504EC6BBF6}"/>
              </a:ext>
            </a:extLst>
          </p:cNvPr>
          <p:cNvSpPr>
            <a:spLocks noGrp="1"/>
          </p:cNvSpPr>
          <p:nvPr>
            <p:ph type="body" idx="14" hasCustomPrompt="1"/>
          </p:nvPr>
        </p:nvSpPr>
        <p:spPr>
          <a:xfrm>
            <a:off x="514350" y="3822217"/>
            <a:ext cx="3800475" cy="210731"/>
          </a:xfrm>
        </p:spPr>
        <p:txBody>
          <a:bodyPr wrap="square" anchor="b">
            <a:spAutoFit/>
          </a:bodyPr>
          <a:lstStyle>
            <a:lvl1pPr marL="0" indent="0" algn="l">
              <a:lnSpc>
                <a:spcPct val="83000"/>
              </a:lnSpc>
              <a:spcBef>
                <a:spcPts val="0"/>
              </a:spcBef>
              <a:spcAft>
                <a:spcPts val="0"/>
              </a:spcAft>
              <a:buNone/>
              <a:defRPr sz="1650" b="1" spc="-38"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Name Placeholder</a:t>
            </a:r>
          </a:p>
        </p:txBody>
      </p:sp>
      <p:sp>
        <p:nvSpPr>
          <p:cNvPr id="59" name="Text Placeholder 2">
            <a:extLst>
              <a:ext uri="{FF2B5EF4-FFF2-40B4-BE49-F238E27FC236}">
                <a16:creationId xmlns:a16="http://schemas.microsoft.com/office/drawing/2014/main" id="{5C22ABAF-3185-4D35-9371-4EEDC4F58916}"/>
              </a:ext>
            </a:extLst>
          </p:cNvPr>
          <p:cNvSpPr>
            <a:spLocks noGrp="1"/>
          </p:cNvSpPr>
          <p:nvPr>
            <p:ph type="body" idx="15" hasCustomPrompt="1"/>
          </p:nvPr>
        </p:nvSpPr>
        <p:spPr>
          <a:xfrm>
            <a:off x="514350" y="4111957"/>
            <a:ext cx="3800475" cy="172451"/>
          </a:xfrm>
        </p:spPr>
        <p:txBody>
          <a:bodyPr wrap="square" anchor="t">
            <a:spAutoFit/>
          </a:bodyPr>
          <a:lstStyle>
            <a:lvl1pPr marL="0" indent="0" algn="l">
              <a:lnSpc>
                <a:spcPct val="83000"/>
              </a:lnSpc>
              <a:spcBef>
                <a:spcPts val="0"/>
              </a:spcBef>
              <a:spcAft>
                <a:spcPts val="0"/>
              </a:spcAft>
              <a:buNone/>
              <a:defRPr sz="1350" b="0" spc="-30" baseline="0">
                <a:solidFill>
                  <a:schemeClr val="bg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Date Placeholder</a:t>
            </a:r>
          </a:p>
        </p:txBody>
      </p:sp>
      <p:sp>
        <p:nvSpPr>
          <p:cNvPr id="25" name="Oval 24">
            <a:extLst>
              <a:ext uri="{FF2B5EF4-FFF2-40B4-BE49-F238E27FC236}">
                <a16:creationId xmlns:a16="http://schemas.microsoft.com/office/drawing/2014/main" id="{EFC526CD-1665-4820-BED9-76B76D8646F2}"/>
              </a:ext>
            </a:extLst>
          </p:cNvPr>
          <p:cNvSpPr/>
          <p:nvPr/>
        </p:nvSpPr>
        <p:spPr bwMode="black">
          <a:xfrm>
            <a:off x="5002041" y="1532523"/>
            <a:ext cx="121320" cy="121320"/>
          </a:xfrm>
          <a:prstGeom prst="ellipse">
            <a:avLst/>
          </a:prstGeom>
          <a:ln w="12700" cap="rnd">
            <a:solidFill>
              <a:sysClr val="window" lastClr="FFFFFF">
                <a:alpha val="70000"/>
              </a:sysClr>
            </a:solidFill>
          </a:ln>
        </p:spPr>
        <p:txBody>
          <a:bodyPr wrap="square" lIns="0" tIns="0" rIns="0" bIns="0" rtlCol="0" anchor="ctr">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5"/>
            </a:endParaRPr>
          </a:p>
        </p:txBody>
      </p:sp>
      <p:sp>
        <p:nvSpPr>
          <p:cNvPr id="26" name="Picture Placeholder 25">
            <a:extLst>
              <a:ext uri="{FF2B5EF4-FFF2-40B4-BE49-F238E27FC236}">
                <a16:creationId xmlns:a16="http://schemas.microsoft.com/office/drawing/2014/main" id="{21AE6F0B-191D-409E-B0C9-B550B0E68EDA}"/>
              </a:ext>
            </a:extLst>
          </p:cNvPr>
          <p:cNvSpPr>
            <a:spLocks noGrp="1"/>
          </p:cNvSpPr>
          <p:nvPr>
            <p:ph type="pic" sz="quarter" idx="16"/>
          </p:nvPr>
        </p:nvSpPr>
        <p:spPr bwMode="gray">
          <a:xfrm>
            <a:off x="5164455" y="1007574"/>
            <a:ext cx="3129915" cy="3128352"/>
          </a:xfrm>
          <a:custGeom>
            <a:avLst/>
            <a:gdLst>
              <a:gd name="connsiteX0" fmla="*/ 2086610 w 4173220"/>
              <a:gd name="connsiteY0" fmla="*/ 0 h 4171136"/>
              <a:gd name="connsiteX1" fmla="*/ 4173220 w 4173220"/>
              <a:gd name="connsiteY1" fmla="*/ 2085568 h 4171136"/>
              <a:gd name="connsiteX2" fmla="*/ 2086610 w 4173220"/>
              <a:gd name="connsiteY2" fmla="*/ 4171136 h 4171136"/>
              <a:gd name="connsiteX3" fmla="*/ 0 w 4173220"/>
              <a:gd name="connsiteY3" fmla="*/ 2085568 h 4171136"/>
              <a:gd name="connsiteX4" fmla="*/ 2086610 w 4173220"/>
              <a:gd name="connsiteY4" fmla="*/ 0 h 4171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3220" h="4171136">
                <a:moveTo>
                  <a:pt x="2086610" y="0"/>
                </a:moveTo>
                <a:cubicBezTo>
                  <a:pt x="3239013" y="0"/>
                  <a:pt x="4173220" y="933741"/>
                  <a:pt x="4173220" y="2085568"/>
                </a:cubicBezTo>
                <a:cubicBezTo>
                  <a:pt x="4173220" y="3237395"/>
                  <a:pt x="3239013" y="4171136"/>
                  <a:pt x="2086610" y="4171136"/>
                </a:cubicBezTo>
                <a:cubicBezTo>
                  <a:pt x="934207" y="4171136"/>
                  <a:pt x="0" y="3237395"/>
                  <a:pt x="0" y="2085568"/>
                </a:cubicBezTo>
                <a:cubicBezTo>
                  <a:pt x="0" y="933741"/>
                  <a:pt x="934207" y="0"/>
                  <a:pt x="2086610" y="0"/>
                </a:cubicBezTo>
                <a:close/>
              </a:path>
            </a:pathLst>
          </a:custGeom>
          <a:solidFill>
            <a:schemeClr val="bg1"/>
          </a:solidFill>
        </p:spPr>
        <p:txBody>
          <a:bodyPr wrap="square" lIns="228600" tIns="228600" rIns="228600" bIns="228600">
            <a:noAutofit/>
          </a:bodyPr>
          <a:lstStyle>
            <a:lvl1pPr algn="ctr">
              <a:defRPr>
                <a:latin typeface="+mn-lt"/>
              </a:defRPr>
            </a:lvl1pPr>
          </a:lstStyle>
          <a:p>
            <a:r>
              <a:rPr lang="en-US"/>
              <a:t>Click icon to add picture</a:t>
            </a:r>
            <a:endParaRPr lang="en-US" dirty="0"/>
          </a:p>
        </p:txBody>
      </p:sp>
      <p:sp>
        <p:nvSpPr>
          <p:cNvPr id="24" name="Rectangle 23">
            <a:extLst>
              <a:ext uri="{FF2B5EF4-FFF2-40B4-BE49-F238E27FC236}">
                <a16:creationId xmlns:a16="http://schemas.microsoft.com/office/drawing/2014/main" id="{CFDA8055-F241-0441-99CA-1C078D9880CA}"/>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261049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Speaker Intro">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85F7885-B1A3-478C-BA91-D6A2CD754DF9}"/>
              </a:ext>
            </a:extLst>
          </p:cNvPr>
          <p:cNvSpPr/>
          <p:nvPr/>
        </p:nvSpPr>
        <p:spPr bwMode="ltGray">
          <a:xfrm>
            <a:off x="1503784"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 name="Partial Circle 3">
            <a:extLst>
              <a:ext uri="{FF2B5EF4-FFF2-40B4-BE49-F238E27FC236}">
                <a16:creationId xmlns:a16="http://schemas.microsoft.com/office/drawing/2014/main" id="{E751ADA0-A534-4181-AA69-B61183C0A703}"/>
              </a:ext>
            </a:extLst>
          </p:cNvPr>
          <p:cNvSpPr/>
          <p:nvPr/>
        </p:nvSpPr>
        <p:spPr bwMode="ltGray">
          <a:xfrm>
            <a:off x="1454254"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514351" y="4093123"/>
            <a:ext cx="3800474" cy="172451"/>
          </a:xfrm>
        </p:spPr>
        <p:txBody>
          <a:bodyPr>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514351" y="3757900"/>
            <a:ext cx="3800474" cy="258533"/>
          </a:xfrm>
        </p:spPr>
        <p:txBody>
          <a:bodyPr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Placeholder</a:t>
            </a:r>
          </a:p>
        </p:txBody>
      </p:sp>
      <p:sp>
        <p:nvSpPr>
          <p:cNvPr id="24" name="Text Placeholder 2">
            <a:extLst>
              <a:ext uri="{FF2B5EF4-FFF2-40B4-BE49-F238E27FC236}">
                <a16:creationId xmlns:a16="http://schemas.microsoft.com/office/drawing/2014/main" id="{ABADEF0F-A5A4-4691-A4D7-2F9BC26E4CF1}"/>
              </a:ext>
            </a:extLst>
          </p:cNvPr>
          <p:cNvSpPr>
            <a:spLocks noGrp="1"/>
          </p:cNvSpPr>
          <p:nvPr>
            <p:ph type="body" idx="16"/>
          </p:nvPr>
        </p:nvSpPr>
        <p:spPr>
          <a:xfrm>
            <a:off x="4829177" y="4093123"/>
            <a:ext cx="3800474" cy="172451"/>
          </a:xfrm>
        </p:spPr>
        <p:txBody>
          <a:bodyPr>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2BD8FE32-D35A-41A5-923D-A455D8E819A0}"/>
              </a:ext>
            </a:extLst>
          </p:cNvPr>
          <p:cNvSpPr>
            <a:spLocks noGrp="1"/>
          </p:cNvSpPr>
          <p:nvPr>
            <p:ph type="body" idx="17" hasCustomPrompt="1"/>
          </p:nvPr>
        </p:nvSpPr>
        <p:spPr>
          <a:xfrm>
            <a:off x="4829177" y="3757900"/>
            <a:ext cx="3800474" cy="258533"/>
          </a:xfrm>
        </p:spPr>
        <p:txBody>
          <a:bodyPr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Placeholder</a:t>
            </a:r>
          </a:p>
        </p:txBody>
      </p:sp>
      <p:sp>
        <p:nvSpPr>
          <p:cNvPr id="35" name="Oval 34">
            <a:extLst>
              <a:ext uri="{FF2B5EF4-FFF2-40B4-BE49-F238E27FC236}">
                <a16:creationId xmlns:a16="http://schemas.microsoft.com/office/drawing/2014/main" id="{113BA566-699B-41A8-BE87-C771739F25AD}"/>
              </a:ext>
            </a:extLst>
          </p:cNvPr>
          <p:cNvSpPr/>
          <p:nvPr/>
        </p:nvSpPr>
        <p:spPr bwMode="ltGray">
          <a:xfrm>
            <a:off x="5818611"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6" name="Partial Circle 35">
            <a:extLst>
              <a:ext uri="{FF2B5EF4-FFF2-40B4-BE49-F238E27FC236}">
                <a16:creationId xmlns:a16="http://schemas.microsoft.com/office/drawing/2014/main" id="{B2FAAE87-AE8E-419F-B306-85B65EC17CC2}"/>
              </a:ext>
            </a:extLst>
          </p:cNvPr>
          <p:cNvSpPr/>
          <p:nvPr/>
        </p:nvSpPr>
        <p:spPr bwMode="ltGray">
          <a:xfrm>
            <a:off x="5769081"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15" name="Picture Placeholder 14">
            <a:extLst>
              <a:ext uri="{FF2B5EF4-FFF2-40B4-BE49-F238E27FC236}">
                <a16:creationId xmlns:a16="http://schemas.microsoft.com/office/drawing/2014/main" id="{3B2C245A-7ABE-44E5-9A84-01A657599FFC}"/>
              </a:ext>
            </a:extLst>
          </p:cNvPr>
          <p:cNvSpPr>
            <a:spLocks noGrp="1"/>
          </p:cNvSpPr>
          <p:nvPr>
            <p:ph type="pic" sz="quarter" idx="15"/>
          </p:nvPr>
        </p:nvSpPr>
        <p:spPr>
          <a:xfrm>
            <a:off x="1587191" y="1832610"/>
            <a:ext cx="1654791" cy="1653965"/>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DD14F02B-6E01-4541-82CF-D9FBADC8247F}"/>
              </a:ext>
            </a:extLst>
          </p:cNvPr>
          <p:cNvSpPr>
            <a:spLocks noGrp="1"/>
          </p:cNvSpPr>
          <p:nvPr>
            <p:ph type="pic" sz="quarter" idx="19"/>
          </p:nvPr>
        </p:nvSpPr>
        <p:spPr>
          <a:xfrm>
            <a:off x="5902018" y="1832610"/>
            <a:ext cx="1654791" cy="1653965"/>
          </a:xfrm>
          <a:custGeom>
            <a:avLst/>
            <a:gdLst>
              <a:gd name="connsiteX0" fmla="*/ 1103194 w 2206388"/>
              <a:gd name="connsiteY0" fmla="*/ 0 h 2205286"/>
              <a:gd name="connsiteX1" fmla="*/ 2206388 w 2206388"/>
              <a:gd name="connsiteY1" fmla="*/ 1102643 h 2205286"/>
              <a:gd name="connsiteX2" fmla="*/ 1103194 w 2206388"/>
              <a:gd name="connsiteY2" fmla="*/ 2205286 h 2205286"/>
              <a:gd name="connsiteX3" fmla="*/ 0 w 2206388"/>
              <a:gd name="connsiteY3" fmla="*/ 1102643 h 2205286"/>
              <a:gd name="connsiteX4" fmla="*/ 1103194 w 2206388"/>
              <a:gd name="connsiteY4" fmla="*/ 0 h 2205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388" h="2205286">
                <a:moveTo>
                  <a:pt x="1103194" y="0"/>
                </a:moveTo>
                <a:cubicBezTo>
                  <a:pt x="1712471" y="0"/>
                  <a:pt x="2206388" y="493670"/>
                  <a:pt x="2206388" y="1102643"/>
                </a:cubicBezTo>
                <a:cubicBezTo>
                  <a:pt x="2206388" y="1711616"/>
                  <a:pt x="1712471" y="2205286"/>
                  <a:pt x="1103194" y="2205286"/>
                </a:cubicBezTo>
                <a:cubicBezTo>
                  <a:pt x="493917" y="2205286"/>
                  <a:pt x="0" y="1711616"/>
                  <a:pt x="0" y="1102643"/>
                </a:cubicBezTo>
                <a:cubicBezTo>
                  <a:pt x="0" y="493670"/>
                  <a:pt x="493917" y="0"/>
                  <a:pt x="1103194" y="0"/>
                </a:cubicBezTo>
                <a:close/>
              </a:path>
            </a:pathLst>
          </a:custGeom>
          <a:solidFill>
            <a:schemeClr val="bg1"/>
          </a:solidFill>
        </p:spPr>
        <p:txBody>
          <a:bodyPr wrap="square" lIns="228600" tIns="228600" rIns="228600" bIns="228600">
            <a:noAutofit/>
          </a:bodyP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166363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hree Speaker Intro">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3D0E02-00DB-4FF6-93B6-F40F47DB9107}"/>
              </a:ext>
            </a:extLst>
          </p:cNvPr>
          <p:cNvSpPr>
            <a:spLocks noGrp="1"/>
          </p:cNvSpPr>
          <p:nvPr>
            <p:ph type="title"/>
          </p:nvPr>
        </p:nvSpPr>
        <p:spPr/>
        <p:txBody>
          <a:bodyPr/>
          <a:lstStyle/>
          <a:p>
            <a:r>
              <a:rPr lang="en-US"/>
              <a:t>Click to edit Master title style</a:t>
            </a:r>
            <a:endParaRPr lang="en-US" dirty="0"/>
          </a:p>
        </p:txBody>
      </p:sp>
      <p:sp>
        <p:nvSpPr>
          <p:cNvPr id="9" name="Text Placeholder 2">
            <a:extLst>
              <a:ext uri="{FF2B5EF4-FFF2-40B4-BE49-F238E27FC236}">
                <a16:creationId xmlns:a16="http://schemas.microsoft.com/office/drawing/2014/main" id="{D07D866A-4081-47E3-93A9-94031A5F9350}"/>
              </a:ext>
            </a:extLst>
          </p:cNvPr>
          <p:cNvSpPr>
            <a:spLocks noGrp="1"/>
          </p:cNvSpPr>
          <p:nvPr>
            <p:ph type="body" idx="13"/>
          </p:nvPr>
        </p:nvSpPr>
        <p:spPr>
          <a:xfrm>
            <a:off x="514350" y="1194609"/>
            <a:ext cx="8115300" cy="210731"/>
          </a:xfrm>
        </p:spPr>
        <p:txBody>
          <a:bodyPr anchor="t">
            <a:spAutoFit/>
          </a:bodyPr>
          <a:lstStyle>
            <a:lvl1pPr marL="0" indent="0">
              <a:lnSpc>
                <a:spcPct val="83000"/>
              </a:lnSpc>
              <a:spcBef>
                <a:spcPts val="0"/>
              </a:spcBef>
              <a:spcAft>
                <a:spcPts val="0"/>
              </a:spcAft>
              <a:buNone/>
              <a:defRPr sz="1650" b="0" spc="-23"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1" name="Text Placeholder 2">
            <a:extLst>
              <a:ext uri="{FF2B5EF4-FFF2-40B4-BE49-F238E27FC236}">
                <a16:creationId xmlns:a16="http://schemas.microsoft.com/office/drawing/2014/main" id="{62C5B8C6-0299-48DA-A05F-EEF21757B773}"/>
              </a:ext>
            </a:extLst>
          </p:cNvPr>
          <p:cNvSpPr>
            <a:spLocks noGrp="1"/>
          </p:cNvSpPr>
          <p:nvPr>
            <p:ph type="body" idx="1"/>
          </p:nvPr>
        </p:nvSpPr>
        <p:spPr>
          <a:xfrm>
            <a:off x="450676"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55BCB275-62E9-4758-94C1-686DACD9E634}"/>
              </a:ext>
            </a:extLst>
          </p:cNvPr>
          <p:cNvSpPr>
            <a:spLocks noGrp="1"/>
          </p:cNvSpPr>
          <p:nvPr>
            <p:ph type="body" idx="14" hasCustomPrompt="1"/>
          </p:nvPr>
        </p:nvSpPr>
        <p:spPr>
          <a:xfrm>
            <a:off x="450676"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
        <p:nvSpPr>
          <p:cNvPr id="14" name="Oval 13">
            <a:extLst>
              <a:ext uri="{FF2B5EF4-FFF2-40B4-BE49-F238E27FC236}">
                <a16:creationId xmlns:a16="http://schemas.microsoft.com/office/drawing/2014/main" id="{68DF60C3-EAF6-5E46-91E8-310E5618D711}"/>
              </a:ext>
            </a:extLst>
          </p:cNvPr>
          <p:cNvSpPr/>
          <p:nvPr/>
        </p:nvSpPr>
        <p:spPr bwMode="ltGray">
          <a:xfrm>
            <a:off x="676389"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6" name="Partial Circle 3">
            <a:extLst>
              <a:ext uri="{FF2B5EF4-FFF2-40B4-BE49-F238E27FC236}">
                <a16:creationId xmlns:a16="http://schemas.microsoft.com/office/drawing/2014/main" id="{B093D629-6E64-F245-BE84-FEB253093575}"/>
              </a:ext>
            </a:extLst>
          </p:cNvPr>
          <p:cNvSpPr/>
          <p:nvPr/>
        </p:nvSpPr>
        <p:spPr bwMode="ltGray">
          <a:xfrm>
            <a:off x="626859"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18" name="Picture Placeholder 52">
            <a:extLst>
              <a:ext uri="{FF2B5EF4-FFF2-40B4-BE49-F238E27FC236}">
                <a16:creationId xmlns:a16="http://schemas.microsoft.com/office/drawing/2014/main" id="{F7BFC306-BBD4-6A4B-9A3D-14A9DDE145DE}"/>
              </a:ext>
            </a:extLst>
          </p:cNvPr>
          <p:cNvSpPr>
            <a:spLocks noGrp="1"/>
          </p:cNvSpPr>
          <p:nvPr>
            <p:ph type="pic" sz="quarter" idx="12"/>
          </p:nvPr>
        </p:nvSpPr>
        <p:spPr bwMode="ltGray">
          <a:xfrm>
            <a:off x="759796"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19" name="Oval 18">
            <a:extLst>
              <a:ext uri="{FF2B5EF4-FFF2-40B4-BE49-F238E27FC236}">
                <a16:creationId xmlns:a16="http://schemas.microsoft.com/office/drawing/2014/main" id="{1EF5A640-53CA-9740-B5D4-84141237A931}"/>
              </a:ext>
            </a:extLst>
          </p:cNvPr>
          <p:cNvSpPr/>
          <p:nvPr/>
        </p:nvSpPr>
        <p:spPr bwMode="ltGray">
          <a:xfrm>
            <a:off x="3661198"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Partial Circle 3">
            <a:extLst>
              <a:ext uri="{FF2B5EF4-FFF2-40B4-BE49-F238E27FC236}">
                <a16:creationId xmlns:a16="http://schemas.microsoft.com/office/drawing/2014/main" id="{8D090B0D-AB3A-CC44-AB1B-AB2320E116DA}"/>
              </a:ext>
            </a:extLst>
          </p:cNvPr>
          <p:cNvSpPr/>
          <p:nvPr/>
        </p:nvSpPr>
        <p:spPr bwMode="ltGray">
          <a:xfrm>
            <a:off x="3611668"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23" name="Picture Placeholder 52">
            <a:extLst>
              <a:ext uri="{FF2B5EF4-FFF2-40B4-BE49-F238E27FC236}">
                <a16:creationId xmlns:a16="http://schemas.microsoft.com/office/drawing/2014/main" id="{F97A74B5-0122-6D49-89CE-3245002702D2}"/>
              </a:ext>
            </a:extLst>
          </p:cNvPr>
          <p:cNvSpPr>
            <a:spLocks noGrp="1"/>
          </p:cNvSpPr>
          <p:nvPr>
            <p:ph type="pic" sz="quarter" idx="18"/>
          </p:nvPr>
        </p:nvSpPr>
        <p:spPr bwMode="ltGray">
          <a:xfrm>
            <a:off x="3744605"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26" name="Oval 25">
            <a:extLst>
              <a:ext uri="{FF2B5EF4-FFF2-40B4-BE49-F238E27FC236}">
                <a16:creationId xmlns:a16="http://schemas.microsoft.com/office/drawing/2014/main" id="{6C5F0AEE-5057-0A42-9BA0-0AE3119F9F61}"/>
              </a:ext>
            </a:extLst>
          </p:cNvPr>
          <p:cNvSpPr/>
          <p:nvPr/>
        </p:nvSpPr>
        <p:spPr bwMode="ltGray">
          <a:xfrm>
            <a:off x="6640245" y="1748790"/>
            <a:ext cx="1821605" cy="18216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7" name="Partial Circle 3">
            <a:extLst>
              <a:ext uri="{FF2B5EF4-FFF2-40B4-BE49-F238E27FC236}">
                <a16:creationId xmlns:a16="http://schemas.microsoft.com/office/drawing/2014/main" id="{8EFC547E-09E7-4E4D-8741-069F44781F2A}"/>
              </a:ext>
            </a:extLst>
          </p:cNvPr>
          <p:cNvSpPr/>
          <p:nvPr/>
        </p:nvSpPr>
        <p:spPr bwMode="ltGray">
          <a:xfrm>
            <a:off x="6590715" y="1699260"/>
            <a:ext cx="1920665" cy="1920665"/>
          </a:xfrm>
          <a:prstGeom prst="pie">
            <a:avLst/>
          </a:prstGeom>
          <a:gradFill flip="none" rotWithShape="1">
            <a:gsLst>
              <a:gs pos="76000">
                <a:srgbClr val="EC008C"/>
              </a:gs>
              <a:gs pos="1000">
                <a:schemeClr val="accent6"/>
              </a:gs>
            </a:gsLst>
            <a:lin ang="5400000" scaled="1"/>
            <a:tileRect/>
          </a:gradFill>
        </p:spPr>
        <p:txBody>
          <a:bodyPr wrap="square" lIns="0" tIns="0" rIns="0" bIns="0" rtlCol="0" anchor="ctr">
            <a:noAutofit/>
          </a:bodyPr>
          <a:lstStyle/>
          <a:p>
            <a:pPr lvl="0"/>
            <a:endParaRPr lang="en-US" sz="600" dirty="0">
              <a:solidFill>
                <a:schemeClr val="bg1"/>
              </a:solidFill>
            </a:endParaRPr>
          </a:p>
        </p:txBody>
      </p:sp>
      <p:sp>
        <p:nvSpPr>
          <p:cNvPr id="28" name="Picture Placeholder 52">
            <a:extLst>
              <a:ext uri="{FF2B5EF4-FFF2-40B4-BE49-F238E27FC236}">
                <a16:creationId xmlns:a16="http://schemas.microsoft.com/office/drawing/2014/main" id="{3CAB1A78-C631-C742-9A94-D204D372D1E3}"/>
              </a:ext>
            </a:extLst>
          </p:cNvPr>
          <p:cNvSpPr>
            <a:spLocks noGrp="1"/>
          </p:cNvSpPr>
          <p:nvPr>
            <p:ph type="pic" sz="quarter" idx="20"/>
          </p:nvPr>
        </p:nvSpPr>
        <p:spPr bwMode="ltGray">
          <a:xfrm>
            <a:off x="6723652" y="1832610"/>
            <a:ext cx="1654791" cy="1653965"/>
          </a:xfrm>
          <a:prstGeom prst="ellipse">
            <a:avLst/>
          </a:prstGeom>
          <a:solidFill>
            <a:schemeClr val="bg1"/>
          </a:solidFill>
          <a:effectLst/>
        </p:spPr>
        <p:txBody>
          <a:bodyPr/>
          <a:lstStyle>
            <a:lvl1pPr algn="ctr">
              <a:defRPr>
                <a:solidFill>
                  <a:schemeClr val="tx1"/>
                </a:solidFill>
              </a:defRPr>
            </a:lvl1pPr>
          </a:lstStyle>
          <a:p>
            <a:r>
              <a:rPr lang="en-US"/>
              <a:t>Click icon to add picture</a:t>
            </a:r>
            <a:endParaRPr lang="en-US" dirty="0"/>
          </a:p>
        </p:txBody>
      </p:sp>
      <p:sp>
        <p:nvSpPr>
          <p:cNvPr id="38" name="Text Placeholder 2">
            <a:extLst>
              <a:ext uri="{FF2B5EF4-FFF2-40B4-BE49-F238E27FC236}">
                <a16:creationId xmlns:a16="http://schemas.microsoft.com/office/drawing/2014/main" id="{AC38C8FA-8BD3-9045-9247-B5532D77E134}"/>
              </a:ext>
            </a:extLst>
          </p:cNvPr>
          <p:cNvSpPr>
            <a:spLocks noGrp="1"/>
          </p:cNvSpPr>
          <p:nvPr>
            <p:ph type="body" idx="21"/>
          </p:nvPr>
        </p:nvSpPr>
        <p:spPr>
          <a:xfrm>
            <a:off x="3451050"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39" name="Text Placeholder 2">
            <a:extLst>
              <a:ext uri="{FF2B5EF4-FFF2-40B4-BE49-F238E27FC236}">
                <a16:creationId xmlns:a16="http://schemas.microsoft.com/office/drawing/2014/main" id="{97AAFEA9-A467-BA4A-93AA-009DD0CB7486}"/>
              </a:ext>
            </a:extLst>
          </p:cNvPr>
          <p:cNvSpPr>
            <a:spLocks noGrp="1"/>
          </p:cNvSpPr>
          <p:nvPr>
            <p:ph type="body" idx="22" hasCustomPrompt="1"/>
          </p:nvPr>
        </p:nvSpPr>
        <p:spPr>
          <a:xfrm>
            <a:off x="3451050"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
        <p:nvSpPr>
          <p:cNvPr id="40" name="Text Placeholder 2">
            <a:extLst>
              <a:ext uri="{FF2B5EF4-FFF2-40B4-BE49-F238E27FC236}">
                <a16:creationId xmlns:a16="http://schemas.microsoft.com/office/drawing/2014/main" id="{BAE42A2D-E942-B84B-9AA9-8A6456E6D7EC}"/>
              </a:ext>
            </a:extLst>
          </p:cNvPr>
          <p:cNvSpPr>
            <a:spLocks noGrp="1"/>
          </p:cNvSpPr>
          <p:nvPr>
            <p:ph type="body" idx="23"/>
          </p:nvPr>
        </p:nvSpPr>
        <p:spPr>
          <a:xfrm>
            <a:off x="6426204" y="4360288"/>
            <a:ext cx="2263709" cy="172451"/>
          </a:xfrm>
        </p:spPr>
        <p:txBody>
          <a:bodyPr wrap="square">
            <a:spAutoFit/>
          </a:bodyPr>
          <a:lstStyle>
            <a:lvl1pPr marL="0" indent="0" algn="ctr">
              <a:lnSpc>
                <a:spcPct val="83000"/>
              </a:lnSpc>
              <a:spcBef>
                <a:spcPts val="0"/>
              </a:spcBef>
              <a:spcAft>
                <a:spcPts val="0"/>
              </a:spcAft>
              <a:buNone/>
              <a:defRPr sz="1350" baseline="0">
                <a:solidFill>
                  <a:schemeClr val="bg2">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1" name="Text Placeholder 2">
            <a:extLst>
              <a:ext uri="{FF2B5EF4-FFF2-40B4-BE49-F238E27FC236}">
                <a16:creationId xmlns:a16="http://schemas.microsoft.com/office/drawing/2014/main" id="{5FE5BA97-12BA-9849-9481-217189AE4222}"/>
              </a:ext>
            </a:extLst>
          </p:cNvPr>
          <p:cNvSpPr>
            <a:spLocks noGrp="1"/>
          </p:cNvSpPr>
          <p:nvPr>
            <p:ph type="body" idx="24" hasCustomPrompt="1"/>
          </p:nvPr>
        </p:nvSpPr>
        <p:spPr>
          <a:xfrm>
            <a:off x="6426204" y="3748509"/>
            <a:ext cx="2263709" cy="517065"/>
          </a:xfrm>
        </p:spPr>
        <p:txBody>
          <a:bodyPr wrap="square" anchor="ctr">
            <a:spAutoFit/>
          </a:bodyPr>
          <a:lstStyle>
            <a:lvl1pPr marL="0" indent="0" algn="ctr">
              <a:lnSpc>
                <a:spcPct val="80000"/>
              </a:lnSpc>
              <a:spcBef>
                <a:spcPts val="0"/>
              </a:spcBef>
              <a:spcAft>
                <a:spcPts val="0"/>
              </a:spcAft>
              <a:buNone/>
              <a:defRPr sz="2100" b="1" spc="-38" baseline="0">
                <a:solidFill>
                  <a:schemeClr val="tx1"/>
                </a:solidFill>
                <a:latin typeface="+mj-l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Name </a:t>
            </a:r>
            <a:br>
              <a:rPr lang="en-US" dirty="0"/>
            </a:br>
            <a:r>
              <a:rPr lang="en-US" dirty="0"/>
              <a:t>Placeholder</a:t>
            </a:r>
          </a:p>
        </p:txBody>
      </p:sp>
    </p:spTree>
    <p:extLst>
      <p:ext uri="{BB962C8B-B14F-4D97-AF65-F5344CB8AC3E}">
        <p14:creationId xmlns:p14="http://schemas.microsoft.com/office/powerpoint/2010/main" val="68920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Forward Looking Statement">
    <p:bg>
      <p:bgPr>
        <a:gradFill>
          <a:gsLst>
            <a:gs pos="76000">
              <a:srgbClr val="EC008C"/>
            </a:gs>
            <a:gs pos="1000">
              <a:srgbClr val="F67E32"/>
            </a:gs>
          </a:gsLst>
          <a:path path="circle">
            <a:fillToRect r="100000" b="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C599D37-B48B-4961-9A3F-20A47B6004C1}"/>
              </a:ext>
            </a:extLst>
          </p:cNvPr>
          <p:cNvSpPr/>
          <p:nvPr/>
        </p:nvSpPr>
        <p:spPr>
          <a:xfrm>
            <a:off x="3390900" y="612772"/>
            <a:ext cx="5176518" cy="4019550"/>
          </a:xfrm>
          <a:prstGeom prst="rect">
            <a:avLst/>
          </a:prstGeom>
          <a:noFill/>
        </p:spPr>
        <p:txBody>
          <a:bodyPr wrap="square" lIns="0" tIns="0" rIns="0" bIns="0">
            <a:noAutofit/>
          </a:bodyPr>
          <a:lstStyle/>
          <a:p>
            <a:pPr marL="0" marR="0" lvl="0" indent="0" algn="l" defTabSz="685800" rtl="0" eaLnBrk="1" fontAlgn="auto" latinLnBrk="0" hangingPunct="1">
              <a:lnSpc>
                <a:spcPct val="120000"/>
              </a:lnSpc>
              <a:spcBef>
                <a:spcPts val="450"/>
              </a:spcBef>
              <a:spcAft>
                <a:spcPts val="900"/>
              </a:spcAft>
              <a:buClrTx/>
              <a:buSzTx/>
              <a:buFontTx/>
              <a:buNone/>
              <a:tabLst/>
              <a:defRPr/>
            </a:pPr>
            <a:r>
              <a:rPr lang="en-US" sz="1050" kern="100" spc="-23" dirty="0">
                <a:solidFill>
                  <a:schemeClr val="bg1"/>
                </a:solidFill>
                <a:latin typeface="+mn-lt"/>
              </a:rPr>
              <a:t>During the course of this presentation, we may make forward‐looking statements regarding future events or plans of the company. We caution you that such statements reflect our current expectations and estimates based on factors currently known to us and that actual events or results may differ materially. The forward-looking statements made in the this presentation are being made as of the time and date of its live presentation. If reviewed after its live presentation, it may not contain current or accurate information. We do not assume any obligation to update any forward‐looking statements made herein. </a:t>
            </a:r>
          </a:p>
          <a:p>
            <a:pPr marL="0" marR="0" lvl="0" indent="0" algn="l" defTabSz="685800" rtl="0" eaLnBrk="1" fontAlgn="auto" latinLnBrk="0" hangingPunct="1">
              <a:lnSpc>
                <a:spcPct val="120000"/>
              </a:lnSpc>
              <a:spcBef>
                <a:spcPts val="450"/>
              </a:spcBef>
              <a:spcAft>
                <a:spcPts val="900"/>
              </a:spcAft>
              <a:buClrTx/>
              <a:buSzTx/>
              <a:buFontTx/>
              <a:buNone/>
              <a:tabLst/>
              <a:defRPr/>
            </a:pPr>
            <a:r>
              <a:rPr lang="en-US" sz="1050" kern="100" spc="-23" dirty="0">
                <a:solidFill>
                  <a:schemeClr val="bg1"/>
                </a:solidFill>
                <a:latin typeface="+mn-lt"/>
              </a:rPr>
              <a:t>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functionalities described or to include any such feature or functionality in a future release.</a:t>
            </a:r>
          </a:p>
          <a:p>
            <a:pPr>
              <a:lnSpc>
                <a:spcPct val="120000"/>
              </a:lnSpc>
              <a:spcBef>
                <a:spcPts val="450"/>
              </a:spcBef>
              <a:spcAft>
                <a:spcPts val="900"/>
              </a:spcAft>
            </a:pPr>
            <a:r>
              <a:rPr lang="en-US" sz="1050" kern="100" spc="-23" dirty="0">
                <a:solidFill>
                  <a:schemeClr val="bg1"/>
                </a:solidFill>
                <a:latin typeface="+mn-lt"/>
              </a:rPr>
              <a:t>Splunk, Splunk&gt;, Turn Data Into Doing, The Engine for Machine Data, Splunk Cloud, Splunk Light and SPL are trademarks and registered trademarks of Splunk Inc. in the United States and other countries. All other brand names, product names, or trademarks belong to their respective owners. © 2020 Splunk Inc. All rights reserved.</a:t>
            </a:r>
          </a:p>
        </p:txBody>
      </p:sp>
      <p:sp>
        <p:nvSpPr>
          <p:cNvPr id="43" name="Freeform: Shape 42">
            <a:extLst>
              <a:ext uri="{FF2B5EF4-FFF2-40B4-BE49-F238E27FC236}">
                <a16:creationId xmlns:a16="http://schemas.microsoft.com/office/drawing/2014/main" id="{D8ACB087-01A3-41A9-9CE7-BBF3DC0CB917}"/>
              </a:ext>
            </a:extLst>
          </p:cNvPr>
          <p:cNvSpPr/>
          <p:nvPr/>
        </p:nvSpPr>
        <p:spPr bwMode="ltGray">
          <a:xfrm rot="18900000" flipH="1">
            <a:off x="-838913" y="2696423"/>
            <a:ext cx="1811970" cy="1622261"/>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chemeClr val="accent2">
                  <a:alpha val="65000"/>
                </a:scheme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endParaRPr lang="en-US" sz="600" dirty="0">
              <a:latin typeface="+mn-lt"/>
              <a:hlinkClick r:id="rId2"/>
            </a:endParaRPr>
          </a:p>
        </p:txBody>
      </p:sp>
      <p:sp>
        <p:nvSpPr>
          <p:cNvPr id="137" name="Freeform: Shape 136">
            <a:extLst>
              <a:ext uri="{FF2B5EF4-FFF2-40B4-BE49-F238E27FC236}">
                <a16:creationId xmlns:a16="http://schemas.microsoft.com/office/drawing/2014/main" id="{47E03611-7CEF-45EC-BAEB-142EEEB8AB47}"/>
              </a:ext>
            </a:extLst>
          </p:cNvPr>
          <p:cNvSpPr/>
          <p:nvPr/>
        </p:nvSpPr>
        <p:spPr bwMode="ltGray">
          <a:xfrm flipH="1">
            <a:off x="0" y="2043281"/>
            <a:ext cx="2863349" cy="3100220"/>
          </a:xfrm>
          <a:custGeom>
            <a:avLst/>
            <a:gdLst>
              <a:gd name="connsiteX0" fmla="*/ 1741936 w 3817798"/>
              <a:gd name="connsiteY0" fmla="*/ 0 h 4133627"/>
              <a:gd name="connsiteX1" fmla="*/ 0 w 3817798"/>
              <a:gd name="connsiteY1" fmla="*/ 1741936 h 4133627"/>
              <a:gd name="connsiteX2" fmla="*/ 2391691 w 3817798"/>
              <a:gd name="connsiteY2" fmla="*/ 4133627 h 4133627"/>
              <a:gd name="connsiteX3" fmla="*/ 3817798 w 3817798"/>
              <a:gd name="connsiteY3" fmla="*/ 4133627 h 4133627"/>
              <a:gd name="connsiteX4" fmla="*/ 3817798 w 3817798"/>
              <a:gd name="connsiteY4" fmla="*/ 2075862 h 4133627"/>
              <a:gd name="connsiteX5" fmla="*/ 1741936 w 3817798"/>
              <a:gd name="connsiteY5" fmla="*/ 0 h 4133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7798" h="4133627">
                <a:moveTo>
                  <a:pt x="1741936" y="0"/>
                </a:moveTo>
                <a:lnTo>
                  <a:pt x="0" y="1741936"/>
                </a:lnTo>
                <a:lnTo>
                  <a:pt x="2391691" y="4133627"/>
                </a:lnTo>
                <a:lnTo>
                  <a:pt x="3817798" y="4133627"/>
                </a:lnTo>
                <a:lnTo>
                  <a:pt x="3817798" y="2075862"/>
                </a:lnTo>
                <a:lnTo>
                  <a:pt x="1741936" y="0"/>
                </a:lnTo>
                <a:close/>
              </a:path>
            </a:pathLst>
          </a:custGeom>
          <a:gradFill flip="none" rotWithShape="1">
            <a:gsLst>
              <a:gs pos="54000">
                <a:srgbClr val="EE6747">
                  <a:alpha val="51000"/>
                </a:srgbClr>
              </a:gs>
              <a:gs pos="100000">
                <a:srgbClr val="ED3469">
                  <a:alpha val="69000"/>
                </a:srgbClr>
              </a:gs>
              <a:gs pos="6000">
                <a:srgbClr val="F99D1C">
                  <a:alpha val="20000"/>
                </a:srgbClr>
              </a:gs>
            </a:gsLst>
            <a:lin ang="540000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endParaRPr>
          </a:p>
        </p:txBody>
      </p:sp>
      <p:sp>
        <p:nvSpPr>
          <p:cNvPr id="138" name="TextBox 137">
            <a:extLst>
              <a:ext uri="{FF2B5EF4-FFF2-40B4-BE49-F238E27FC236}">
                <a16:creationId xmlns:a16="http://schemas.microsoft.com/office/drawing/2014/main" id="{050D908C-92D9-4119-9F2F-E976AFF4D7A7}"/>
              </a:ext>
            </a:extLst>
          </p:cNvPr>
          <p:cNvSpPr txBox="1"/>
          <p:nvPr/>
        </p:nvSpPr>
        <p:spPr>
          <a:xfrm>
            <a:off x="514350" y="612772"/>
            <a:ext cx="2355583" cy="1163395"/>
          </a:xfrm>
          <a:prstGeom prst="rect">
            <a:avLst/>
          </a:prstGeom>
          <a:noFill/>
        </p:spPr>
        <p:txBody>
          <a:bodyPr wrap="square" lIns="0" tIns="0" rIns="0" bIns="0" rtlCol="0">
            <a:spAutoFit/>
          </a:bodyPr>
          <a:lstStyle/>
          <a:p>
            <a:pPr>
              <a:lnSpc>
                <a:spcPct val="80000"/>
              </a:lnSpc>
            </a:pPr>
            <a:r>
              <a:rPr lang="en-US" sz="3150" b="1" kern="100" spc="-113" dirty="0">
                <a:solidFill>
                  <a:prstClr val="white"/>
                </a:solidFill>
                <a:latin typeface="+mj-lt"/>
              </a:rPr>
              <a:t>Forward-</a:t>
            </a:r>
          </a:p>
          <a:p>
            <a:pPr>
              <a:lnSpc>
                <a:spcPct val="80000"/>
              </a:lnSpc>
            </a:pPr>
            <a:r>
              <a:rPr lang="en-US" sz="3150" b="1" kern="100" spc="-113" dirty="0">
                <a:solidFill>
                  <a:prstClr val="white"/>
                </a:solidFill>
                <a:latin typeface="+mj-lt"/>
              </a:rPr>
              <a:t>Looking</a:t>
            </a:r>
          </a:p>
          <a:p>
            <a:pPr>
              <a:lnSpc>
                <a:spcPct val="80000"/>
              </a:lnSpc>
            </a:pPr>
            <a:r>
              <a:rPr lang="en-US" sz="3150" b="1" kern="100" spc="-113" dirty="0">
                <a:solidFill>
                  <a:prstClr val="white"/>
                </a:solidFill>
                <a:latin typeface="+mj-lt"/>
              </a:rPr>
              <a:t>Statements</a:t>
            </a:r>
          </a:p>
        </p:txBody>
      </p:sp>
      <p:sp>
        <p:nvSpPr>
          <p:cNvPr id="139" name="Freeform: Shape 138">
            <a:extLst>
              <a:ext uri="{FF2B5EF4-FFF2-40B4-BE49-F238E27FC236}">
                <a16:creationId xmlns:a16="http://schemas.microsoft.com/office/drawing/2014/main" id="{AE303386-44A0-43CE-9900-1CEDFFC22219}"/>
              </a:ext>
            </a:extLst>
          </p:cNvPr>
          <p:cNvSpPr/>
          <p:nvPr/>
        </p:nvSpPr>
        <p:spPr bwMode="ltGray">
          <a:xfrm rot="18900000" flipH="1">
            <a:off x="-838913" y="2696423"/>
            <a:ext cx="1811970" cy="1622261"/>
          </a:xfrm>
          <a:custGeom>
            <a:avLst/>
            <a:gdLst>
              <a:gd name="connsiteX0" fmla="*/ 0 w 2415960"/>
              <a:gd name="connsiteY0" fmla="*/ 0 h 2163014"/>
              <a:gd name="connsiteX1" fmla="*/ 0 w 2415960"/>
              <a:gd name="connsiteY1" fmla="*/ 2163014 h 2163014"/>
              <a:gd name="connsiteX2" fmla="*/ 2415960 w 2415960"/>
              <a:gd name="connsiteY2" fmla="*/ 2163014 h 2163014"/>
              <a:gd name="connsiteX3" fmla="*/ 252946 w 2415960"/>
              <a:gd name="connsiteY3" fmla="*/ 0 h 2163014"/>
              <a:gd name="connsiteX4" fmla="*/ 0 w 2415960"/>
              <a:gd name="connsiteY4" fmla="*/ 0 h 2163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5960" h="2163014">
                <a:moveTo>
                  <a:pt x="0" y="0"/>
                </a:moveTo>
                <a:lnTo>
                  <a:pt x="0" y="2163014"/>
                </a:lnTo>
                <a:lnTo>
                  <a:pt x="2415960" y="2163014"/>
                </a:lnTo>
                <a:lnTo>
                  <a:pt x="252946" y="0"/>
                </a:lnTo>
                <a:lnTo>
                  <a:pt x="0" y="0"/>
                </a:lnTo>
                <a:close/>
              </a:path>
            </a:pathLst>
          </a:custGeom>
          <a:gradFill flip="none" rotWithShape="1">
            <a:gsLst>
              <a:gs pos="77000">
                <a:srgbClr val="ED4B5A">
                  <a:alpha val="40000"/>
                </a:srgbClr>
              </a:gs>
              <a:gs pos="1000">
                <a:srgbClr val="F99D1C">
                  <a:alpha val="46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latin typeface="+mn-lt"/>
              <a:hlinkClick r:id="rId2"/>
            </a:endParaRPr>
          </a:p>
        </p:txBody>
      </p:sp>
      <p:sp>
        <p:nvSpPr>
          <p:cNvPr id="140" name="Freeform: Shape 139">
            <a:extLst>
              <a:ext uri="{FF2B5EF4-FFF2-40B4-BE49-F238E27FC236}">
                <a16:creationId xmlns:a16="http://schemas.microsoft.com/office/drawing/2014/main" id="{082DAAD7-1747-4FF8-BF51-37491B85EB5A}"/>
              </a:ext>
            </a:extLst>
          </p:cNvPr>
          <p:cNvSpPr/>
          <p:nvPr/>
        </p:nvSpPr>
        <p:spPr bwMode="ltGray">
          <a:xfrm rot="18900000" flipH="1">
            <a:off x="-162507" y="3407983"/>
            <a:ext cx="2525859" cy="2099774"/>
          </a:xfrm>
          <a:custGeom>
            <a:avLst/>
            <a:gdLst>
              <a:gd name="connsiteX0" fmla="*/ 0 w 3367812"/>
              <a:gd name="connsiteY0" fmla="*/ 0 h 2799699"/>
              <a:gd name="connsiteX1" fmla="*/ 0 w 3367812"/>
              <a:gd name="connsiteY1" fmla="*/ 2799699 h 2799699"/>
              <a:gd name="connsiteX2" fmla="*/ 1576892 w 3367812"/>
              <a:gd name="connsiteY2" fmla="*/ 2799699 h 2799699"/>
              <a:gd name="connsiteX3" fmla="*/ 3367812 w 3367812"/>
              <a:gd name="connsiteY3" fmla="*/ 1008779 h 2799699"/>
              <a:gd name="connsiteX4" fmla="*/ 2359033 w 3367812"/>
              <a:gd name="connsiteY4" fmla="*/ 0 h 2799699"/>
              <a:gd name="connsiteX5" fmla="*/ 0 w 3367812"/>
              <a:gd name="connsiteY5" fmla="*/ 0 h 2799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7812" h="2799699">
                <a:moveTo>
                  <a:pt x="0" y="0"/>
                </a:moveTo>
                <a:lnTo>
                  <a:pt x="0" y="2799699"/>
                </a:lnTo>
                <a:lnTo>
                  <a:pt x="1576892" y="2799699"/>
                </a:lnTo>
                <a:lnTo>
                  <a:pt x="3367812" y="1008779"/>
                </a:lnTo>
                <a:lnTo>
                  <a:pt x="2359033" y="0"/>
                </a:lnTo>
                <a:lnTo>
                  <a:pt x="0" y="0"/>
                </a:lnTo>
                <a:close/>
              </a:path>
            </a:pathLst>
          </a:custGeom>
          <a:gradFill flip="none" rotWithShape="1">
            <a:gsLst>
              <a:gs pos="70000">
                <a:srgbClr val="EE604B">
                  <a:alpha val="52000"/>
                </a:srgbClr>
              </a:gs>
              <a:gs pos="1000">
                <a:srgbClr val="F99D1C">
                  <a:alpha val="45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sp>
        <p:nvSpPr>
          <p:cNvPr id="141" name="Freeform: Shape 140">
            <a:extLst>
              <a:ext uri="{FF2B5EF4-FFF2-40B4-BE49-F238E27FC236}">
                <a16:creationId xmlns:a16="http://schemas.microsoft.com/office/drawing/2014/main" id="{CAD3E01F-7E51-4323-B4D6-F26F4F26ECBE}"/>
              </a:ext>
            </a:extLst>
          </p:cNvPr>
          <p:cNvSpPr/>
          <p:nvPr/>
        </p:nvSpPr>
        <p:spPr bwMode="ltGray">
          <a:xfrm rot="18900000" flipH="1">
            <a:off x="782414" y="4554956"/>
            <a:ext cx="1177089" cy="1177089"/>
          </a:xfrm>
          <a:custGeom>
            <a:avLst/>
            <a:gdLst>
              <a:gd name="connsiteX0" fmla="*/ 0 w 1569452"/>
              <a:gd name="connsiteY0" fmla="*/ 1 h 1569452"/>
              <a:gd name="connsiteX1" fmla="*/ 0 w 1569452"/>
              <a:gd name="connsiteY1" fmla="*/ 1569452 h 1569452"/>
              <a:gd name="connsiteX2" fmla="*/ 1569452 w 1569452"/>
              <a:gd name="connsiteY2" fmla="*/ 0 h 1569452"/>
              <a:gd name="connsiteX3" fmla="*/ 0 w 1569452"/>
              <a:gd name="connsiteY3" fmla="*/ 1 h 1569452"/>
            </a:gdLst>
            <a:ahLst/>
            <a:cxnLst>
              <a:cxn ang="0">
                <a:pos x="connsiteX0" y="connsiteY0"/>
              </a:cxn>
              <a:cxn ang="0">
                <a:pos x="connsiteX1" y="connsiteY1"/>
              </a:cxn>
              <a:cxn ang="0">
                <a:pos x="connsiteX2" y="connsiteY2"/>
              </a:cxn>
              <a:cxn ang="0">
                <a:pos x="connsiteX3" y="connsiteY3"/>
              </a:cxn>
            </a:cxnLst>
            <a:rect l="l" t="t" r="r" b="b"/>
            <a:pathLst>
              <a:path w="1569452" h="1569452">
                <a:moveTo>
                  <a:pt x="0" y="1"/>
                </a:moveTo>
                <a:lnTo>
                  <a:pt x="0" y="1569452"/>
                </a:lnTo>
                <a:lnTo>
                  <a:pt x="1569452" y="0"/>
                </a:lnTo>
                <a:lnTo>
                  <a:pt x="0" y="1"/>
                </a:lnTo>
                <a:close/>
              </a:path>
            </a:pathLst>
          </a:custGeom>
          <a:gradFill flip="none" rotWithShape="1">
            <a:gsLst>
              <a:gs pos="70000">
                <a:srgbClr val="EE604B">
                  <a:alpha val="45000"/>
                </a:srgbClr>
              </a:gs>
              <a:gs pos="1000">
                <a:srgbClr val="F99D1C">
                  <a:alpha val="31000"/>
                </a:srgbClr>
              </a:gs>
            </a:gsLst>
            <a:lin ang="0" scaled="0"/>
            <a:tileRect/>
          </a:gra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cxnSp>
        <p:nvCxnSpPr>
          <p:cNvPr id="142" name="Straight Connector 141">
            <a:extLst>
              <a:ext uri="{FF2B5EF4-FFF2-40B4-BE49-F238E27FC236}">
                <a16:creationId xmlns:a16="http://schemas.microsoft.com/office/drawing/2014/main" id="{4C1A395E-53FD-4131-8475-FE6F34F96DDC}"/>
              </a:ext>
            </a:extLst>
          </p:cNvPr>
          <p:cNvCxnSpPr>
            <a:cxnSpLocks/>
          </p:cNvCxnSpPr>
          <p:nvPr/>
        </p:nvCxnSpPr>
        <p:spPr bwMode="black">
          <a:xfrm>
            <a:off x="2102356" y="3678268"/>
            <a:ext cx="467577" cy="467577"/>
          </a:xfrm>
          <a:prstGeom prst="line">
            <a:avLst/>
          </a:prstGeom>
          <a:ln w="12700" cap="rnd">
            <a:solidFill>
              <a:sysClr val="window" lastClr="FFFFFF"/>
            </a:solidFill>
          </a:ln>
        </p:spPr>
      </p:cxnSp>
      <p:grpSp>
        <p:nvGrpSpPr>
          <p:cNvPr id="144" name="Group 143">
            <a:extLst>
              <a:ext uri="{FF2B5EF4-FFF2-40B4-BE49-F238E27FC236}">
                <a16:creationId xmlns:a16="http://schemas.microsoft.com/office/drawing/2014/main" id="{680AA606-2DFC-4209-A18C-3F858C3D662B}"/>
              </a:ext>
            </a:extLst>
          </p:cNvPr>
          <p:cNvGrpSpPr/>
          <p:nvPr/>
        </p:nvGrpSpPr>
        <p:grpSpPr>
          <a:xfrm>
            <a:off x="528809" y="1887524"/>
            <a:ext cx="1527413" cy="46435"/>
            <a:chOff x="705078" y="1785016"/>
            <a:chExt cx="2036551" cy="61913"/>
          </a:xfrm>
        </p:grpSpPr>
        <p:cxnSp>
          <p:nvCxnSpPr>
            <p:cNvPr id="145" name="Straight Connector 144">
              <a:extLst>
                <a:ext uri="{FF2B5EF4-FFF2-40B4-BE49-F238E27FC236}">
                  <a16:creationId xmlns:a16="http://schemas.microsoft.com/office/drawing/2014/main" id="{D0D79C7C-5257-4E4A-AB82-807FED8906B5}"/>
                </a:ext>
              </a:extLst>
            </p:cNvPr>
            <p:cNvCxnSpPr/>
            <p:nvPr/>
          </p:nvCxnSpPr>
          <p:spPr>
            <a:xfrm flipH="1">
              <a:off x="705078" y="1785016"/>
              <a:ext cx="61913" cy="61913"/>
            </a:xfrm>
            <a:prstGeom prst="line">
              <a:avLst/>
            </a:prstGeom>
            <a:ln w="12700" cap="rnd">
              <a:solidFill>
                <a:sysClr val="window" lastClr="FFFFFF"/>
              </a:solidFill>
            </a:ln>
          </p:spPr>
        </p:cxnSp>
        <p:cxnSp>
          <p:nvCxnSpPr>
            <p:cNvPr id="146" name="Straight Connector 145">
              <a:extLst>
                <a:ext uri="{FF2B5EF4-FFF2-40B4-BE49-F238E27FC236}">
                  <a16:creationId xmlns:a16="http://schemas.microsoft.com/office/drawing/2014/main" id="{F73EB32F-FAFD-4B58-9FD5-F196C3729C40}"/>
                </a:ext>
              </a:extLst>
            </p:cNvPr>
            <p:cNvCxnSpPr/>
            <p:nvPr/>
          </p:nvCxnSpPr>
          <p:spPr>
            <a:xfrm flipH="1">
              <a:off x="768776" y="1785016"/>
              <a:ext cx="61913" cy="61913"/>
            </a:xfrm>
            <a:prstGeom prst="line">
              <a:avLst/>
            </a:prstGeom>
            <a:ln w="12700" cap="rnd">
              <a:solidFill>
                <a:sysClr val="window" lastClr="FFFFFF"/>
              </a:solidFill>
            </a:ln>
          </p:spPr>
        </p:cxnSp>
        <p:cxnSp>
          <p:nvCxnSpPr>
            <p:cNvPr id="147" name="Straight Connector 146">
              <a:extLst>
                <a:ext uri="{FF2B5EF4-FFF2-40B4-BE49-F238E27FC236}">
                  <a16:creationId xmlns:a16="http://schemas.microsoft.com/office/drawing/2014/main" id="{3EA55758-C1DB-4949-81B3-B451F3E95C83}"/>
                </a:ext>
              </a:extLst>
            </p:cNvPr>
            <p:cNvCxnSpPr/>
            <p:nvPr/>
          </p:nvCxnSpPr>
          <p:spPr>
            <a:xfrm flipH="1">
              <a:off x="832474" y="1785016"/>
              <a:ext cx="61913" cy="61913"/>
            </a:xfrm>
            <a:prstGeom prst="line">
              <a:avLst/>
            </a:prstGeom>
            <a:ln w="12700" cap="rnd">
              <a:solidFill>
                <a:sysClr val="window" lastClr="FFFFFF"/>
              </a:solidFill>
            </a:ln>
          </p:spPr>
        </p:cxnSp>
        <p:cxnSp>
          <p:nvCxnSpPr>
            <p:cNvPr id="148" name="Straight Connector 147">
              <a:extLst>
                <a:ext uri="{FF2B5EF4-FFF2-40B4-BE49-F238E27FC236}">
                  <a16:creationId xmlns:a16="http://schemas.microsoft.com/office/drawing/2014/main" id="{D36EDEAD-E75F-43D4-B0A5-EAEF248787F3}"/>
                </a:ext>
              </a:extLst>
            </p:cNvPr>
            <p:cNvCxnSpPr/>
            <p:nvPr/>
          </p:nvCxnSpPr>
          <p:spPr>
            <a:xfrm flipH="1">
              <a:off x="896172" y="1785016"/>
              <a:ext cx="61913" cy="61913"/>
            </a:xfrm>
            <a:prstGeom prst="line">
              <a:avLst/>
            </a:prstGeom>
            <a:ln w="12700" cap="rnd">
              <a:solidFill>
                <a:sysClr val="window" lastClr="FFFFFF"/>
              </a:solidFill>
            </a:ln>
          </p:spPr>
        </p:cxnSp>
        <p:cxnSp>
          <p:nvCxnSpPr>
            <p:cNvPr id="149" name="Straight Connector 148">
              <a:extLst>
                <a:ext uri="{FF2B5EF4-FFF2-40B4-BE49-F238E27FC236}">
                  <a16:creationId xmlns:a16="http://schemas.microsoft.com/office/drawing/2014/main" id="{4242ED07-6CD9-4925-828B-670147EF1DB8}"/>
                </a:ext>
              </a:extLst>
            </p:cNvPr>
            <p:cNvCxnSpPr/>
            <p:nvPr/>
          </p:nvCxnSpPr>
          <p:spPr>
            <a:xfrm flipH="1">
              <a:off x="959870" y="1785016"/>
              <a:ext cx="61913" cy="61913"/>
            </a:xfrm>
            <a:prstGeom prst="line">
              <a:avLst/>
            </a:prstGeom>
            <a:ln w="12700" cap="rnd">
              <a:solidFill>
                <a:sysClr val="window" lastClr="FFFFFF"/>
              </a:solidFill>
            </a:ln>
          </p:spPr>
        </p:cxnSp>
        <p:cxnSp>
          <p:nvCxnSpPr>
            <p:cNvPr id="150" name="Straight Connector 149">
              <a:extLst>
                <a:ext uri="{FF2B5EF4-FFF2-40B4-BE49-F238E27FC236}">
                  <a16:creationId xmlns:a16="http://schemas.microsoft.com/office/drawing/2014/main" id="{DDC03C69-1CCC-4D34-8817-9523D4A5D3DB}"/>
                </a:ext>
              </a:extLst>
            </p:cNvPr>
            <p:cNvCxnSpPr/>
            <p:nvPr/>
          </p:nvCxnSpPr>
          <p:spPr>
            <a:xfrm flipH="1">
              <a:off x="1023568" y="1785016"/>
              <a:ext cx="61913" cy="61913"/>
            </a:xfrm>
            <a:prstGeom prst="line">
              <a:avLst/>
            </a:prstGeom>
            <a:ln w="12700" cap="rnd">
              <a:solidFill>
                <a:sysClr val="window" lastClr="FFFFFF"/>
              </a:solidFill>
            </a:ln>
          </p:spPr>
        </p:cxnSp>
        <p:cxnSp>
          <p:nvCxnSpPr>
            <p:cNvPr id="151" name="Straight Connector 150">
              <a:extLst>
                <a:ext uri="{FF2B5EF4-FFF2-40B4-BE49-F238E27FC236}">
                  <a16:creationId xmlns:a16="http://schemas.microsoft.com/office/drawing/2014/main" id="{84A81111-E46B-45FC-A243-5F58CFFD1AF8}"/>
                </a:ext>
              </a:extLst>
            </p:cNvPr>
            <p:cNvCxnSpPr/>
            <p:nvPr/>
          </p:nvCxnSpPr>
          <p:spPr>
            <a:xfrm flipH="1">
              <a:off x="1087266" y="1785016"/>
              <a:ext cx="61913" cy="61913"/>
            </a:xfrm>
            <a:prstGeom prst="line">
              <a:avLst/>
            </a:prstGeom>
            <a:ln w="12700" cap="rnd">
              <a:solidFill>
                <a:sysClr val="window" lastClr="FFFFFF"/>
              </a:solidFill>
            </a:ln>
          </p:spPr>
        </p:cxnSp>
        <p:cxnSp>
          <p:nvCxnSpPr>
            <p:cNvPr id="152" name="Straight Connector 151">
              <a:extLst>
                <a:ext uri="{FF2B5EF4-FFF2-40B4-BE49-F238E27FC236}">
                  <a16:creationId xmlns:a16="http://schemas.microsoft.com/office/drawing/2014/main" id="{69439B67-29B1-4A98-8F29-E1E39DF9ED27}"/>
                </a:ext>
              </a:extLst>
            </p:cNvPr>
            <p:cNvCxnSpPr/>
            <p:nvPr/>
          </p:nvCxnSpPr>
          <p:spPr>
            <a:xfrm flipH="1">
              <a:off x="1150964" y="1785016"/>
              <a:ext cx="61913" cy="61913"/>
            </a:xfrm>
            <a:prstGeom prst="line">
              <a:avLst/>
            </a:prstGeom>
            <a:ln w="12700" cap="rnd">
              <a:solidFill>
                <a:sysClr val="window" lastClr="FFFFFF"/>
              </a:solidFill>
            </a:ln>
          </p:spPr>
        </p:cxnSp>
        <p:cxnSp>
          <p:nvCxnSpPr>
            <p:cNvPr id="153" name="Straight Connector 152">
              <a:extLst>
                <a:ext uri="{FF2B5EF4-FFF2-40B4-BE49-F238E27FC236}">
                  <a16:creationId xmlns:a16="http://schemas.microsoft.com/office/drawing/2014/main" id="{2E5EE0D1-717D-4786-9C56-5D62E17D583D}"/>
                </a:ext>
              </a:extLst>
            </p:cNvPr>
            <p:cNvCxnSpPr/>
            <p:nvPr/>
          </p:nvCxnSpPr>
          <p:spPr>
            <a:xfrm flipH="1">
              <a:off x="1214662" y="1785016"/>
              <a:ext cx="61913" cy="61913"/>
            </a:xfrm>
            <a:prstGeom prst="line">
              <a:avLst/>
            </a:prstGeom>
            <a:ln w="12700" cap="rnd">
              <a:solidFill>
                <a:sysClr val="window" lastClr="FFFFFF"/>
              </a:solidFill>
            </a:ln>
          </p:spPr>
        </p:cxnSp>
        <p:cxnSp>
          <p:nvCxnSpPr>
            <p:cNvPr id="154" name="Straight Connector 153">
              <a:extLst>
                <a:ext uri="{FF2B5EF4-FFF2-40B4-BE49-F238E27FC236}">
                  <a16:creationId xmlns:a16="http://schemas.microsoft.com/office/drawing/2014/main" id="{3B922374-6570-41B1-86BA-BE156A218560}"/>
                </a:ext>
              </a:extLst>
            </p:cNvPr>
            <p:cNvCxnSpPr/>
            <p:nvPr/>
          </p:nvCxnSpPr>
          <p:spPr>
            <a:xfrm flipH="1">
              <a:off x="1278360" y="1785016"/>
              <a:ext cx="61913" cy="61913"/>
            </a:xfrm>
            <a:prstGeom prst="line">
              <a:avLst/>
            </a:prstGeom>
            <a:ln w="12700" cap="rnd">
              <a:solidFill>
                <a:sysClr val="window" lastClr="FFFFFF"/>
              </a:solidFill>
            </a:ln>
          </p:spPr>
        </p:cxnSp>
        <p:cxnSp>
          <p:nvCxnSpPr>
            <p:cNvPr id="155" name="Straight Connector 154">
              <a:extLst>
                <a:ext uri="{FF2B5EF4-FFF2-40B4-BE49-F238E27FC236}">
                  <a16:creationId xmlns:a16="http://schemas.microsoft.com/office/drawing/2014/main" id="{64E96B10-010D-4D93-BC8E-1BCD7918B997}"/>
                </a:ext>
              </a:extLst>
            </p:cNvPr>
            <p:cNvCxnSpPr/>
            <p:nvPr/>
          </p:nvCxnSpPr>
          <p:spPr>
            <a:xfrm flipH="1">
              <a:off x="1342058" y="1785016"/>
              <a:ext cx="61913" cy="61913"/>
            </a:xfrm>
            <a:prstGeom prst="line">
              <a:avLst/>
            </a:prstGeom>
            <a:ln w="12700" cap="rnd">
              <a:solidFill>
                <a:sysClr val="window" lastClr="FFFFFF"/>
              </a:solidFill>
            </a:ln>
          </p:spPr>
        </p:cxnSp>
        <p:cxnSp>
          <p:nvCxnSpPr>
            <p:cNvPr id="156" name="Straight Connector 155">
              <a:extLst>
                <a:ext uri="{FF2B5EF4-FFF2-40B4-BE49-F238E27FC236}">
                  <a16:creationId xmlns:a16="http://schemas.microsoft.com/office/drawing/2014/main" id="{DECC09C7-32D8-4B66-AF47-34C24D2C1855}"/>
                </a:ext>
              </a:extLst>
            </p:cNvPr>
            <p:cNvCxnSpPr/>
            <p:nvPr/>
          </p:nvCxnSpPr>
          <p:spPr>
            <a:xfrm flipH="1">
              <a:off x="1405756" y="1785016"/>
              <a:ext cx="61913" cy="61913"/>
            </a:xfrm>
            <a:prstGeom prst="line">
              <a:avLst/>
            </a:prstGeom>
            <a:ln w="12700" cap="rnd">
              <a:solidFill>
                <a:sysClr val="window" lastClr="FFFFFF"/>
              </a:solidFill>
            </a:ln>
          </p:spPr>
        </p:cxnSp>
        <p:cxnSp>
          <p:nvCxnSpPr>
            <p:cNvPr id="157" name="Straight Connector 156">
              <a:extLst>
                <a:ext uri="{FF2B5EF4-FFF2-40B4-BE49-F238E27FC236}">
                  <a16:creationId xmlns:a16="http://schemas.microsoft.com/office/drawing/2014/main" id="{CD5FF744-77D0-4BFD-BF06-886A98E2A858}"/>
                </a:ext>
              </a:extLst>
            </p:cNvPr>
            <p:cNvCxnSpPr/>
            <p:nvPr/>
          </p:nvCxnSpPr>
          <p:spPr>
            <a:xfrm flipH="1">
              <a:off x="1469454" y="1785016"/>
              <a:ext cx="61913" cy="61913"/>
            </a:xfrm>
            <a:prstGeom prst="line">
              <a:avLst/>
            </a:prstGeom>
            <a:ln w="12700" cap="rnd">
              <a:solidFill>
                <a:sysClr val="window" lastClr="FFFFFF"/>
              </a:solidFill>
            </a:ln>
          </p:spPr>
        </p:cxnSp>
        <p:cxnSp>
          <p:nvCxnSpPr>
            <p:cNvPr id="158" name="Straight Connector 157">
              <a:extLst>
                <a:ext uri="{FF2B5EF4-FFF2-40B4-BE49-F238E27FC236}">
                  <a16:creationId xmlns:a16="http://schemas.microsoft.com/office/drawing/2014/main" id="{699002FE-FB94-48CC-A296-BF0FABBC300F}"/>
                </a:ext>
              </a:extLst>
            </p:cNvPr>
            <p:cNvCxnSpPr/>
            <p:nvPr/>
          </p:nvCxnSpPr>
          <p:spPr>
            <a:xfrm flipH="1">
              <a:off x="1533152" y="1785016"/>
              <a:ext cx="61913" cy="61913"/>
            </a:xfrm>
            <a:prstGeom prst="line">
              <a:avLst/>
            </a:prstGeom>
            <a:ln w="12700" cap="rnd">
              <a:solidFill>
                <a:sysClr val="window" lastClr="FFFFFF"/>
              </a:solidFill>
            </a:ln>
          </p:spPr>
        </p:cxnSp>
        <p:cxnSp>
          <p:nvCxnSpPr>
            <p:cNvPr id="159" name="Straight Connector 158">
              <a:extLst>
                <a:ext uri="{FF2B5EF4-FFF2-40B4-BE49-F238E27FC236}">
                  <a16:creationId xmlns:a16="http://schemas.microsoft.com/office/drawing/2014/main" id="{B1D5371D-A136-45BA-A11D-38FBB199DFC2}"/>
                </a:ext>
              </a:extLst>
            </p:cNvPr>
            <p:cNvCxnSpPr/>
            <p:nvPr/>
          </p:nvCxnSpPr>
          <p:spPr>
            <a:xfrm flipH="1">
              <a:off x="1596850" y="1785016"/>
              <a:ext cx="61913" cy="61913"/>
            </a:xfrm>
            <a:prstGeom prst="line">
              <a:avLst/>
            </a:prstGeom>
            <a:ln w="12700" cap="rnd">
              <a:solidFill>
                <a:sysClr val="window" lastClr="FFFFFF"/>
              </a:solidFill>
            </a:ln>
          </p:spPr>
        </p:cxnSp>
        <p:cxnSp>
          <p:nvCxnSpPr>
            <p:cNvPr id="160" name="Straight Connector 159">
              <a:extLst>
                <a:ext uri="{FF2B5EF4-FFF2-40B4-BE49-F238E27FC236}">
                  <a16:creationId xmlns:a16="http://schemas.microsoft.com/office/drawing/2014/main" id="{DBB1D2D8-0A38-4707-BE4C-86DA969E50D0}"/>
                </a:ext>
              </a:extLst>
            </p:cNvPr>
            <p:cNvCxnSpPr/>
            <p:nvPr/>
          </p:nvCxnSpPr>
          <p:spPr>
            <a:xfrm flipH="1">
              <a:off x="1660548" y="1785016"/>
              <a:ext cx="61913" cy="61913"/>
            </a:xfrm>
            <a:prstGeom prst="line">
              <a:avLst/>
            </a:prstGeom>
            <a:ln w="12700" cap="rnd">
              <a:solidFill>
                <a:sysClr val="window" lastClr="FFFFFF"/>
              </a:solidFill>
            </a:ln>
          </p:spPr>
        </p:cxnSp>
        <p:cxnSp>
          <p:nvCxnSpPr>
            <p:cNvPr id="161" name="Straight Connector 160">
              <a:extLst>
                <a:ext uri="{FF2B5EF4-FFF2-40B4-BE49-F238E27FC236}">
                  <a16:creationId xmlns:a16="http://schemas.microsoft.com/office/drawing/2014/main" id="{AA0E4222-1C44-4382-867B-3F39E30D22EB}"/>
                </a:ext>
              </a:extLst>
            </p:cNvPr>
            <p:cNvCxnSpPr/>
            <p:nvPr/>
          </p:nvCxnSpPr>
          <p:spPr>
            <a:xfrm flipH="1">
              <a:off x="1724246" y="1785016"/>
              <a:ext cx="61913" cy="61913"/>
            </a:xfrm>
            <a:prstGeom prst="line">
              <a:avLst/>
            </a:prstGeom>
            <a:ln w="12700" cap="rnd">
              <a:solidFill>
                <a:sysClr val="window" lastClr="FFFFFF"/>
              </a:solidFill>
            </a:ln>
          </p:spPr>
        </p:cxnSp>
        <p:cxnSp>
          <p:nvCxnSpPr>
            <p:cNvPr id="162" name="Straight Connector 161">
              <a:extLst>
                <a:ext uri="{FF2B5EF4-FFF2-40B4-BE49-F238E27FC236}">
                  <a16:creationId xmlns:a16="http://schemas.microsoft.com/office/drawing/2014/main" id="{FD2884F6-F653-4ED7-B5C4-ED5CE539E727}"/>
                </a:ext>
              </a:extLst>
            </p:cNvPr>
            <p:cNvCxnSpPr/>
            <p:nvPr/>
          </p:nvCxnSpPr>
          <p:spPr>
            <a:xfrm flipH="1">
              <a:off x="1787944" y="1785016"/>
              <a:ext cx="61913" cy="61913"/>
            </a:xfrm>
            <a:prstGeom prst="line">
              <a:avLst/>
            </a:prstGeom>
            <a:ln w="12700" cap="rnd">
              <a:solidFill>
                <a:sysClr val="window" lastClr="FFFFFF"/>
              </a:solidFill>
            </a:ln>
          </p:spPr>
        </p:cxnSp>
        <p:cxnSp>
          <p:nvCxnSpPr>
            <p:cNvPr id="163" name="Straight Connector 162">
              <a:extLst>
                <a:ext uri="{FF2B5EF4-FFF2-40B4-BE49-F238E27FC236}">
                  <a16:creationId xmlns:a16="http://schemas.microsoft.com/office/drawing/2014/main" id="{AD88606B-E23F-4A32-8245-A90BEDB16D07}"/>
                </a:ext>
              </a:extLst>
            </p:cNvPr>
            <p:cNvCxnSpPr/>
            <p:nvPr/>
          </p:nvCxnSpPr>
          <p:spPr>
            <a:xfrm flipH="1">
              <a:off x="1851642" y="1785016"/>
              <a:ext cx="61913" cy="61913"/>
            </a:xfrm>
            <a:prstGeom prst="line">
              <a:avLst/>
            </a:prstGeom>
            <a:ln w="12700" cap="rnd">
              <a:solidFill>
                <a:sysClr val="window" lastClr="FFFFFF"/>
              </a:solidFill>
            </a:ln>
          </p:spPr>
        </p:cxnSp>
        <p:cxnSp>
          <p:nvCxnSpPr>
            <p:cNvPr id="164" name="Straight Connector 163">
              <a:extLst>
                <a:ext uri="{FF2B5EF4-FFF2-40B4-BE49-F238E27FC236}">
                  <a16:creationId xmlns:a16="http://schemas.microsoft.com/office/drawing/2014/main" id="{FD28593C-D5C5-42DF-8269-3C45980F0942}"/>
                </a:ext>
              </a:extLst>
            </p:cNvPr>
            <p:cNvCxnSpPr/>
            <p:nvPr/>
          </p:nvCxnSpPr>
          <p:spPr>
            <a:xfrm flipH="1">
              <a:off x="1915340" y="1785016"/>
              <a:ext cx="61913" cy="61913"/>
            </a:xfrm>
            <a:prstGeom prst="line">
              <a:avLst/>
            </a:prstGeom>
            <a:ln w="12700" cap="rnd">
              <a:solidFill>
                <a:sysClr val="window" lastClr="FFFFFF"/>
              </a:solidFill>
            </a:ln>
          </p:spPr>
        </p:cxnSp>
        <p:cxnSp>
          <p:nvCxnSpPr>
            <p:cNvPr id="165" name="Straight Connector 164">
              <a:extLst>
                <a:ext uri="{FF2B5EF4-FFF2-40B4-BE49-F238E27FC236}">
                  <a16:creationId xmlns:a16="http://schemas.microsoft.com/office/drawing/2014/main" id="{172FB9BD-0E4F-4057-A010-B24B056EACEF}"/>
                </a:ext>
              </a:extLst>
            </p:cNvPr>
            <p:cNvCxnSpPr/>
            <p:nvPr/>
          </p:nvCxnSpPr>
          <p:spPr>
            <a:xfrm flipH="1">
              <a:off x="1979038" y="1785016"/>
              <a:ext cx="61913" cy="61913"/>
            </a:xfrm>
            <a:prstGeom prst="line">
              <a:avLst/>
            </a:prstGeom>
            <a:ln w="12700" cap="rnd">
              <a:solidFill>
                <a:sysClr val="window" lastClr="FFFFFF"/>
              </a:solidFill>
            </a:ln>
          </p:spPr>
        </p:cxnSp>
        <p:cxnSp>
          <p:nvCxnSpPr>
            <p:cNvPr id="166" name="Straight Connector 165">
              <a:extLst>
                <a:ext uri="{FF2B5EF4-FFF2-40B4-BE49-F238E27FC236}">
                  <a16:creationId xmlns:a16="http://schemas.microsoft.com/office/drawing/2014/main" id="{56BB5356-C81F-47D5-A139-EAC0266224D5}"/>
                </a:ext>
              </a:extLst>
            </p:cNvPr>
            <p:cNvCxnSpPr/>
            <p:nvPr/>
          </p:nvCxnSpPr>
          <p:spPr>
            <a:xfrm flipH="1">
              <a:off x="2042736" y="1785016"/>
              <a:ext cx="61913" cy="61913"/>
            </a:xfrm>
            <a:prstGeom prst="line">
              <a:avLst/>
            </a:prstGeom>
            <a:ln w="12700" cap="rnd">
              <a:solidFill>
                <a:sysClr val="window" lastClr="FFFFFF"/>
              </a:solidFill>
            </a:ln>
          </p:spPr>
        </p:cxnSp>
        <p:cxnSp>
          <p:nvCxnSpPr>
            <p:cNvPr id="167" name="Straight Connector 166">
              <a:extLst>
                <a:ext uri="{FF2B5EF4-FFF2-40B4-BE49-F238E27FC236}">
                  <a16:creationId xmlns:a16="http://schemas.microsoft.com/office/drawing/2014/main" id="{8176835B-0DF1-4306-B39F-E0A2436E4F43}"/>
                </a:ext>
              </a:extLst>
            </p:cNvPr>
            <p:cNvCxnSpPr/>
            <p:nvPr/>
          </p:nvCxnSpPr>
          <p:spPr>
            <a:xfrm flipH="1">
              <a:off x="2106434" y="1785016"/>
              <a:ext cx="61913" cy="61913"/>
            </a:xfrm>
            <a:prstGeom prst="line">
              <a:avLst/>
            </a:prstGeom>
            <a:ln w="12700" cap="rnd">
              <a:solidFill>
                <a:sysClr val="window" lastClr="FFFFFF"/>
              </a:solidFill>
            </a:ln>
          </p:spPr>
        </p:cxnSp>
        <p:cxnSp>
          <p:nvCxnSpPr>
            <p:cNvPr id="168" name="Straight Connector 167">
              <a:extLst>
                <a:ext uri="{FF2B5EF4-FFF2-40B4-BE49-F238E27FC236}">
                  <a16:creationId xmlns:a16="http://schemas.microsoft.com/office/drawing/2014/main" id="{37DF9CC8-5A5A-4C08-877E-669233420838}"/>
                </a:ext>
              </a:extLst>
            </p:cNvPr>
            <p:cNvCxnSpPr/>
            <p:nvPr/>
          </p:nvCxnSpPr>
          <p:spPr>
            <a:xfrm flipH="1">
              <a:off x="2170132" y="1785016"/>
              <a:ext cx="61913" cy="61913"/>
            </a:xfrm>
            <a:prstGeom prst="line">
              <a:avLst/>
            </a:prstGeom>
            <a:ln w="12700" cap="rnd">
              <a:solidFill>
                <a:sysClr val="window" lastClr="FFFFFF"/>
              </a:solidFill>
            </a:ln>
          </p:spPr>
        </p:cxnSp>
        <p:cxnSp>
          <p:nvCxnSpPr>
            <p:cNvPr id="169" name="Straight Connector 168">
              <a:extLst>
                <a:ext uri="{FF2B5EF4-FFF2-40B4-BE49-F238E27FC236}">
                  <a16:creationId xmlns:a16="http://schemas.microsoft.com/office/drawing/2014/main" id="{767B5499-A76A-4B99-822A-B7DE522B54D4}"/>
                </a:ext>
              </a:extLst>
            </p:cNvPr>
            <p:cNvCxnSpPr/>
            <p:nvPr/>
          </p:nvCxnSpPr>
          <p:spPr>
            <a:xfrm flipH="1">
              <a:off x="2233830" y="1785016"/>
              <a:ext cx="61913" cy="61913"/>
            </a:xfrm>
            <a:prstGeom prst="line">
              <a:avLst/>
            </a:prstGeom>
            <a:ln w="12700" cap="rnd">
              <a:solidFill>
                <a:sysClr val="window" lastClr="FFFFFF"/>
              </a:solidFill>
            </a:ln>
          </p:spPr>
        </p:cxnSp>
        <p:cxnSp>
          <p:nvCxnSpPr>
            <p:cNvPr id="170" name="Straight Connector 169">
              <a:extLst>
                <a:ext uri="{FF2B5EF4-FFF2-40B4-BE49-F238E27FC236}">
                  <a16:creationId xmlns:a16="http://schemas.microsoft.com/office/drawing/2014/main" id="{9ED9E64C-A48B-48D2-9130-E4DA5BCD18AB}"/>
                </a:ext>
              </a:extLst>
            </p:cNvPr>
            <p:cNvCxnSpPr/>
            <p:nvPr/>
          </p:nvCxnSpPr>
          <p:spPr>
            <a:xfrm flipH="1">
              <a:off x="2297528" y="1785016"/>
              <a:ext cx="61913" cy="61913"/>
            </a:xfrm>
            <a:prstGeom prst="line">
              <a:avLst/>
            </a:prstGeom>
            <a:ln w="12700" cap="rnd">
              <a:solidFill>
                <a:sysClr val="window" lastClr="FFFFFF"/>
              </a:solidFill>
            </a:ln>
          </p:spPr>
        </p:cxnSp>
        <p:cxnSp>
          <p:nvCxnSpPr>
            <p:cNvPr id="171" name="Straight Connector 170">
              <a:extLst>
                <a:ext uri="{FF2B5EF4-FFF2-40B4-BE49-F238E27FC236}">
                  <a16:creationId xmlns:a16="http://schemas.microsoft.com/office/drawing/2014/main" id="{B417FA62-E316-48F4-8409-F8D98E3A0F39}"/>
                </a:ext>
              </a:extLst>
            </p:cNvPr>
            <p:cNvCxnSpPr/>
            <p:nvPr/>
          </p:nvCxnSpPr>
          <p:spPr>
            <a:xfrm flipH="1">
              <a:off x="2361226" y="1785016"/>
              <a:ext cx="61913" cy="61913"/>
            </a:xfrm>
            <a:prstGeom prst="line">
              <a:avLst/>
            </a:prstGeom>
            <a:ln w="12700" cap="rnd">
              <a:solidFill>
                <a:sysClr val="window" lastClr="FFFFFF"/>
              </a:solidFill>
            </a:ln>
          </p:spPr>
        </p:cxnSp>
        <p:cxnSp>
          <p:nvCxnSpPr>
            <p:cNvPr id="172" name="Straight Connector 171">
              <a:extLst>
                <a:ext uri="{FF2B5EF4-FFF2-40B4-BE49-F238E27FC236}">
                  <a16:creationId xmlns:a16="http://schemas.microsoft.com/office/drawing/2014/main" id="{2EFCB35E-30E7-4EE2-ADB6-497DC811083B}"/>
                </a:ext>
              </a:extLst>
            </p:cNvPr>
            <p:cNvCxnSpPr/>
            <p:nvPr/>
          </p:nvCxnSpPr>
          <p:spPr>
            <a:xfrm flipH="1">
              <a:off x="2424924" y="1785016"/>
              <a:ext cx="61913" cy="61913"/>
            </a:xfrm>
            <a:prstGeom prst="line">
              <a:avLst/>
            </a:prstGeom>
            <a:ln w="12700" cap="rnd">
              <a:solidFill>
                <a:sysClr val="window" lastClr="FFFFFF"/>
              </a:solidFill>
            </a:ln>
          </p:spPr>
        </p:cxnSp>
        <p:cxnSp>
          <p:nvCxnSpPr>
            <p:cNvPr id="173" name="Straight Connector 172">
              <a:extLst>
                <a:ext uri="{FF2B5EF4-FFF2-40B4-BE49-F238E27FC236}">
                  <a16:creationId xmlns:a16="http://schemas.microsoft.com/office/drawing/2014/main" id="{9E380D77-D7B1-4CB3-B120-13B733B21F56}"/>
                </a:ext>
              </a:extLst>
            </p:cNvPr>
            <p:cNvCxnSpPr/>
            <p:nvPr/>
          </p:nvCxnSpPr>
          <p:spPr>
            <a:xfrm flipH="1">
              <a:off x="2488622" y="1785016"/>
              <a:ext cx="61913" cy="61913"/>
            </a:xfrm>
            <a:prstGeom prst="line">
              <a:avLst/>
            </a:prstGeom>
            <a:ln w="12700" cap="rnd">
              <a:solidFill>
                <a:sysClr val="window" lastClr="FFFFFF"/>
              </a:solidFill>
            </a:ln>
          </p:spPr>
        </p:cxnSp>
        <p:cxnSp>
          <p:nvCxnSpPr>
            <p:cNvPr id="174" name="Straight Connector 173">
              <a:extLst>
                <a:ext uri="{FF2B5EF4-FFF2-40B4-BE49-F238E27FC236}">
                  <a16:creationId xmlns:a16="http://schemas.microsoft.com/office/drawing/2014/main" id="{6B84002A-46CC-4438-89CE-B3A411B5DA7E}"/>
                </a:ext>
              </a:extLst>
            </p:cNvPr>
            <p:cNvCxnSpPr/>
            <p:nvPr/>
          </p:nvCxnSpPr>
          <p:spPr>
            <a:xfrm flipH="1">
              <a:off x="2552320" y="1785016"/>
              <a:ext cx="61913" cy="61913"/>
            </a:xfrm>
            <a:prstGeom prst="line">
              <a:avLst/>
            </a:prstGeom>
            <a:ln w="12700" cap="rnd">
              <a:solidFill>
                <a:sysClr val="window" lastClr="FFFFFF"/>
              </a:solidFill>
            </a:ln>
          </p:spPr>
        </p:cxnSp>
        <p:cxnSp>
          <p:nvCxnSpPr>
            <p:cNvPr id="175" name="Straight Connector 174">
              <a:extLst>
                <a:ext uri="{FF2B5EF4-FFF2-40B4-BE49-F238E27FC236}">
                  <a16:creationId xmlns:a16="http://schemas.microsoft.com/office/drawing/2014/main" id="{6A73F621-72CA-47E4-A644-596AF262F447}"/>
                </a:ext>
              </a:extLst>
            </p:cNvPr>
            <p:cNvCxnSpPr/>
            <p:nvPr/>
          </p:nvCxnSpPr>
          <p:spPr>
            <a:xfrm flipH="1">
              <a:off x="2616018" y="1785016"/>
              <a:ext cx="61913" cy="61913"/>
            </a:xfrm>
            <a:prstGeom prst="line">
              <a:avLst/>
            </a:prstGeom>
            <a:ln w="12700" cap="rnd">
              <a:solidFill>
                <a:sysClr val="window" lastClr="FFFFFF"/>
              </a:solidFill>
            </a:ln>
          </p:spPr>
        </p:cxnSp>
        <p:cxnSp>
          <p:nvCxnSpPr>
            <p:cNvPr id="176" name="Straight Connector 175">
              <a:extLst>
                <a:ext uri="{FF2B5EF4-FFF2-40B4-BE49-F238E27FC236}">
                  <a16:creationId xmlns:a16="http://schemas.microsoft.com/office/drawing/2014/main" id="{40CE8FD6-9D2C-4B7F-9BCC-4FB13C45A5C8}"/>
                </a:ext>
              </a:extLst>
            </p:cNvPr>
            <p:cNvCxnSpPr/>
            <p:nvPr/>
          </p:nvCxnSpPr>
          <p:spPr>
            <a:xfrm flipH="1">
              <a:off x="2679716" y="1785016"/>
              <a:ext cx="61913" cy="61913"/>
            </a:xfrm>
            <a:prstGeom prst="line">
              <a:avLst/>
            </a:prstGeom>
            <a:ln w="12700" cap="rnd">
              <a:solidFill>
                <a:sysClr val="window" lastClr="FFFFFF"/>
              </a:solidFill>
            </a:ln>
          </p:spPr>
        </p:cxnSp>
      </p:grpSp>
      <p:grpSp>
        <p:nvGrpSpPr>
          <p:cNvPr id="177" name="Group 176">
            <a:extLst>
              <a:ext uri="{FF2B5EF4-FFF2-40B4-BE49-F238E27FC236}">
                <a16:creationId xmlns:a16="http://schemas.microsoft.com/office/drawing/2014/main" id="{0B576900-7586-40E0-B668-79DB44C16B1C}"/>
              </a:ext>
            </a:extLst>
          </p:cNvPr>
          <p:cNvGrpSpPr/>
          <p:nvPr/>
        </p:nvGrpSpPr>
        <p:grpSpPr bwMode="black">
          <a:xfrm flipH="1">
            <a:off x="477577" y="4978482"/>
            <a:ext cx="651457" cy="184068"/>
            <a:chOff x="636769" y="6637976"/>
            <a:chExt cx="868609" cy="245424"/>
          </a:xfrm>
        </p:grpSpPr>
        <p:cxnSp>
          <p:nvCxnSpPr>
            <p:cNvPr id="178" name="Straight Connector 177">
              <a:extLst>
                <a:ext uri="{FF2B5EF4-FFF2-40B4-BE49-F238E27FC236}">
                  <a16:creationId xmlns:a16="http://schemas.microsoft.com/office/drawing/2014/main" id="{BC16053B-4356-4D87-A251-0C161B0A8A9C}"/>
                </a:ext>
              </a:extLst>
            </p:cNvPr>
            <p:cNvCxnSpPr>
              <a:cxnSpLocks/>
            </p:cNvCxnSpPr>
            <p:nvPr/>
          </p:nvCxnSpPr>
          <p:spPr bwMode="black">
            <a:xfrm>
              <a:off x="1052225" y="6637976"/>
              <a:ext cx="245424" cy="245424"/>
            </a:xfrm>
            <a:prstGeom prst="line">
              <a:avLst/>
            </a:prstGeom>
            <a:ln w="12700" cap="rnd">
              <a:solidFill>
                <a:sysClr val="window" lastClr="FFFFFF"/>
              </a:solidFill>
            </a:ln>
          </p:spPr>
        </p:cxnSp>
        <p:cxnSp>
          <p:nvCxnSpPr>
            <p:cNvPr id="179" name="Straight Connector 178">
              <a:extLst>
                <a:ext uri="{FF2B5EF4-FFF2-40B4-BE49-F238E27FC236}">
                  <a16:creationId xmlns:a16="http://schemas.microsoft.com/office/drawing/2014/main" id="{BFA9EFED-3EEB-423D-9A9C-C756FF893314}"/>
                </a:ext>
              </a:extLst>
            </p:cNvPr>
            <p:cNvCxnSpPr>
              <a:cxnSpLocks/>
            </p:cNvCxnSpPr>
            <p:nvPr/>
          </p:nvCxnSpPr>
          <p:spPr bwMode="black">
            <a:xfrm>
              <a:off x="1259954" y="6637976"/>
              <a:ext cx="245424" cy="245424"/>
            </a:xfrm>
            <a:prstGeom prst="line">
              <a:avLst/>
            </a:prstGeom>
            <a:ln w="12700" cap="rnd">
              <a:solidFill>
                <a:sysClr val="window" lastClr="FFFFFF"/>
              </a:solidFill>
            </a:ln>
          </p:spPr>
        </p:cxnSp>
        <p:cxnSp>
          <p:nvCxnSpPr>
            <p:cNvPr id="180" name="Straight Connector 179">
              <a:extLst>
                <a:ext uri="{FF2B5EF4-FFF2-40B4-BE49-F238E27FC236}">
                  <a16:creationId xmlns:a16="http://schemas.microsoft.com/office/drawing/2014/main" id="{B8358EE3-F9D3-45DB-8B7F-033E664726F5}"/>
                </a:ext>
              </a:extLst>
            </p:cNvPr>
            <p:cNvCxnSpPr>
              <a:cxnSpLocks/>
            </p:cNvCxnSpPr>
            <p:nvPr/>
          </p:nvCxnSpPr>
          <p:spPr bwMode="black">
            <a:xfrm>
              <a:off x="844497" y="6637976"/>
              <a:ext cx="245424" cy="245424"/>
            </a:xfrm>
            <a:prstGeom prst="line">
              <a:avLst/>
            </a:prstGeom>
            <a:ln w="12700" cap="rnd">
              <a:solidFill>
                <a:sysClr val="window" lastClr="FFFFFF"/>
              </a:solidFill>
            </a:ln>
          </p:spPr>
        </p:cxnSp>
        <p:cxnSp>
          <p:nvCxnSpPr>
            <p:cNvPr id="181" name="Straight Connector 180">
              <a:extLst>
                <a:ext uri="{FF2B5EF4-FFF2-40B4-BE49-F238E27FC236}">
                  <a16:creationId xmlns:a16="http://schemas.microsoft.com/office/drawing/2014/main" id="{75CD104E-4DA4-44A4-BBE0-967A4C960D4B}"/>
                </a:ext>
              </a:extLst>
            </p:cNvPr>
            <p:cNvCxnSpPr>
              <a:cxnSpLocks/>
            </p:cNvCxnSpPr>
            <p:nvPr/>
          </p:nvCxnSpPr>
          <p:spPr bwMode="black">
            <a:xfrm>
              <a:off x="636769" y="6637976"/>
              <a:ext cx="245424" cy="245424"/>
            </a:xfrm>
            <a:prstGeom prst="line">
              <a:avLst/>
            </a:prstGeom>
            <a:ln w="12700" cap="rnd">
              <a:solidFill>
                <a:sysClr val="window" lastClr="FFFFFF"/>
              </a:solidFill>
            </a:ln>
          </p:spPr>
        </p:cxnSp>
      </p:grpSp>
      <p:pic>
        <p:nvPicPr>
          <p:cNvPr id="51" name="Graphic 50">
            <a:extLst>
              <a:ext uri="{FF2B5EF4-FFF2-40B4-BE49-F238E27FC236}">
                <a16:creationId xmlns:a16="http://schemas.microsoft.com/office/drawing/2014/main" id="{8F752F83-B8D8-450B-9B10-0DB5F41942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13" y="4799059"/>
            <a:ext cx="1303337" cy="174533"/>
          </a:xfrm>
          <a:prstGeom prst="rect">
            <a:avLst/>
          </a:prstGeom>
        </p:spPr>
      </p:pic>
      <p:sp>
        <p:nvSpPr>
          <p:cNvPr id="50" name="Oval 49">
            <a:extLst>
              <a:ext uri="{FF2B5EF4-FFF2-40B4-BE49-F238E27FC236}">
                <a16:creationId xmlns:a16="http://schemas.microsoft.com/office/drawing/2014/main" id="{670513D4-6EFE-45D9-BD81-C4CAD6F80632}"/>
              </a:ext>
            </a:extLst>
          </p:cNvPr>
          <p:cNvSpPr/>
          <p:nvPr/>
        </p:nvSpPr>
        <p:spPr bwMode="black">
          <a:xfrm>
            <a:off x="633373" y="2815208"/>
            <a:ext cx="163820" cy="129838"/>
          </a:xfrm>
          <a:prstGeom prst="ellipse">
            <a:avLst/>
          </a:prstGeom>
          <a:ln w="12700" cap="rnd">
            <a:solidFill>
              <a:sysClr val="window" lastClr="FFFFFF">
                <a:alpha val="70000"/>
              </a:sysClr>
            </a:solidFill>
          </a:ln>
        </p:spPr>
        <p:txBody>
          <a:bodyPr wrap="square" lIns="0" tIns="0" rIns="0" bIns="0" rtlCol="0" anchor="ctr">
            <a:sp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solidFill>
              <a:effectLst/>
              <a:uLnTx/>
              <a:uFillTx/>
              <a:hlinkClick r:id="rId2"/>
            </a:endParaRPr>
          </a:p>
        </p:txBody>
      </p:sp>
      <p:sp>
        <p:nvSpPr>
          <p:cNvPr id="52" name="Rectangle 51">
            <a:extLst>
              <a:ext uri="{FF2B5EF4-FFF2-40B4-BE49-F238E27FC236}">
                <a16:creationId xmlns:a16="http://schemas.microsoft.com/office/drawing/2014/main" id="{B4BC3249-4DA6-2748-8AD1-20A3AD7EE910}"/>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29178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Thank You">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C629F7C-83A6-4724-B52C-9E2357C28B66}"/>
              </a:ext>
            </a:extLst>
          </p:cNvPr>
          <p:cNvSpPr txBox="1"/>
          <p:nvPr/>
        </p:nvSpPr>
        <p:spPr bwMode="black">
          <a:xfrm>
            <a:off x="1987971" y="2202419"/>
            <a:ext cx="5168058" cy="738664"/>
          </a:xfrm>
          <a:prstGeom prst="rect">
            <a:avLst/>
          </a:prstGeom>
          <a:noFill/>
        </p:spPr>
        <p:txBody>
          <a:bodyPr wrap="square" lIns="0" tIns="0" rIns="0" bIns="0" rtlCol="0">
            <a:spAutoFit/>
          </a:bodyPr>
          <a:lstStyle/>
          <a:p>
            <a:pPr algn="ctr">
              <a:lnSpc>
                <a:spcPct val="80000"/>
              </a:lnSpc>
            </a:pPr>
            <a:r>
              <a:rPr lang="en-US" sz="6000" b="1" spc="-113" dirty="0">
                <a:solidFill>
                  <a:schemeClr val="bg1"/>
                </a:solidFill>
                <a:latin typeface="+mj-lt"/>
              </a:rPr>
              <a:t>Thank You</a:t>
            </a:r>
          </a:p>
        </p:txBody>
      </p:sp>
      <p:pic>
        <p:nvPicPr>
          <p:cNvPr id="14" name="Graphic 13">
            <a:extLst>
              <a:ext uri="{FF2B5EF4-FFF2-40B4-BE49-F238E27FC236}">
                <a16:creationId xmlns:a16="http://schemas.microsoft.com/office/drawing/2014/main" id="{F6DFCD5A-D97F-466E-A142-42B262A3E7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black">
          <a:xfrm>
            <a:off x="5619004" y="4305300"/>
            <a:ext cx="3010646" cy="403165"/>
          </a:xfrm>
          <a:prstGeom prst="rect">
            <a:avLst/>
          </a:prstGeom>
        </p:spPr>
      </p:pic>
      <p:sp>
        <p:nvSpPr>
          <p:cNvPr id="4" name="Rectangle 3">
            <a:extLst>
              <a:ext uri="{FF2B5EF4-FFF2-40B4-BE49-F238E27FC236}">
                <a16:creationId xmlns:a16="http://schemas.microsoft.com/office/drawing/2014/main" id="{BD40974A-56F2-774E-8BBB-A4798CF7F039}"/>
              </a:ext>
            </a:extLst>
          </p:cNvPr>
          <p:cNvSpPr/>
          <p:nvPr/>
        </p:nvSpPr>
        <p:spPr>
          <a:xfrm>
            <a:off x="8127710" y="65352"/>
            <a:ext cx="1003881" cy="136401"/>
          </a:xfrm>
          <a:prstGeom prst="rect">
            <a:avLst/>
          </a:prstGeom>
        </p:spPr>
        <p:txBody>
          <a:bodyPr wrap="none">
            <a:noAutofit/>
          </a:bodyPr>
          <a:lstStyle/>
          <a:p>
            <a:pPr lvl="0" algn="r"/>
            <a:r>
              <a:rPr lang="en-US" sz="525" b="0" i="0" kern="1200" spc="90" baseline="0" dirty="0">
                <a:solidFill>
                  <a:schemeClr val="bg1"/>
                </a:solidFill>
                <a:effectLst/>
                <a:latin typeface="+mn-lt"/>
                <a:ea typeface="+mn-ea"/>
                <a:cs typeface="+mn-cs"/>
              </a:rPr>
              <a:t>© 2020 SPLUNK INC.</a:t>
            </a:r>
            <a:endParaRPr lang="en-US" sz="525" spc="90" baseline="0" dirty="0">
              <a:solidFill>
                <a:schemeClr val="bg1"/>
              </a:solidFill>
            </a:endParaRPr>
          </a:p>
        </p:txBody>
      </p:sp>
    </p:spTree>
    <p:extLst>
      <p:ext uri="{BB962C8B-B14F-4D97-AF65-F5344CB8AC3E}">
        <p14:creationId xmlns:p14="http://schemas.microsoft.com/office/powerpoint/2010/main" val="341979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1_Title Slide">
    <p:bg bwMode="auto">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4140998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92775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spTree>
    <p:extLst>
      <p:ext uri="{BB962C8B-B14F-4D97-AF65-F5344CB8AC3E}">
        <p14:creationId xmlns:p14="http://schemas.microsoft.com/office/powerpoint/2010/main" val="3408476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8011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16" name="Title 5"/>
          <p:cNvSpPr>
            <a:spLocks noGrp="1"/>
          </p:cNvSpPr>
          <p:nvPr>
            <p:ph type="title"/>
          </p:nvPr>
        </p:nvSpPr>
        <p:spPr>
          <a:xfrm>
            <a:off x="5035729" y="2126197"/>
            <a:ext cx="3705368" cy="857250"/>
          </a:xfrm>
        </p:spPr>
        <p:txBody>
          <a:bodyPr>
            <a:noAutofit/>
          </a:bodyPr>
          <a:lstStyle>
            <a:lvl1pPr algn="l">
              <a:defRPr sz="3000" baseline="0">
                <a:solidFill>
                  <a:schemeClr val="bg1"/>
                </a:solidFill>
              </a:defRPr>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4" name="Picture 8" descr="logo_splunk_W.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992314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3391585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ext uri="{BB962C8B-B14F-4D97-AF65-F5344CB8AC3E}">
        <p14:creationId xmlns:p14="http://schemas.microsoft.com/office/powerpoint/2010/main" val="1323698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346417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130260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291098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1383101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ext uri="{BB962C8B-B14F-4D97-AF65-F5344CB8AC3E}">
        <p14:creationId xmlns:p14="http://schemas.microsoft.com/office/powerpoint/2010/main" val="337369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ext uri="{BB962C8B-B14F-4D97-AF65-F5344CB8AC3E}">
        <p14:creationId xmlns:p14="http://schemas.microsoft.com/office/powerpoint/2010/main" val="2371744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272359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ext uri="{BB962C8B-B14F-4D97-AF65-F5344CB8AC3E}">
        <p14:creationId xmlns:p14="http://schemas.microsoft.com/office/powerpoint/2010/main" val="2280732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220261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640901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88171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1879697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104683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773806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29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ext uri="{BB962C8B-B14F-4D97-AF65-F5344CB8AC3E}">
        <p14:creationId xmlns:p14="http://schemas.microsoft.com/office/powerpoint/2010/main" val="3905140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ext uri="{BB962C8B-B14F-4D97-AF65-F5344CB8AC3E}">
        <p14:creationId xmlns:p14="http://schemas.microsoft.com/office/powerpoint/2010/main" val="1492253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ext uri="{BB962C8B-B14F-4D97-AF65-F5344CB8AC3E}">
        <p14:creationId xmlns:p14="http://schemas.microsoft.com/office/powerpoint/2010/main" val="244388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extLst>
      <p:ext uri="{BB962C8B-B14F-4D97-AF65-F5344CB8AC3E}">
        <p14:creationId xmlns:p14="http://schemas.microsoft.com/office/powerpoint/2010/main" val="1692187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ext uri="{BB962C8B-B14F-4D97-AF65-F5344CB8AC3E}">
        <p14:creationId xmlns:p14="http://schemas.microsoft.com/office/powerpoint/2010/main" val="179789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ext uri="{BB962C8B-B14F-4D97-AF65-F5344CB8AC3E}">
        <p14:creationId xmlns:p14="http://schemas.microsoft.com/office/powerpoint/2010/main" val="654509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ext uri="{BB962C8B-B14F-4D97-AF65-F5344CB8AC3E}">
        <p14:creationId xmlns:p14="http://schemas.microsoft.com/office/powerpoint/2010/main" val="34710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ext uri="{BB962C8B-B14F-4D97-AF65-F5344CB8AC3E}">
        <p14:creationId xmlns:p14="http://schemas.microsoft.com/office/powerpoint/2010/main" val="3269603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379497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ext uri="{BB962C8B-B14F-4D97-AF65-F5344CB8AC3E}">
        <p14:creationId xmlns:p14="http://schemas.microsoft.com/office/powerpoint/2010/main" val="3222209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324367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ext uri="{BB962C8B-B14F-4D97-AF65-F5344CB8AC3E}">
        <p14:creationId xmlns:p14="http://schemas.microsoft.com/office/powerpoint/2010/main" val="385738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146487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306856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ext uri="{BB962C8B-B14F-4D97-AF65-F5344CB8AC3E}">
        <p14:creationId xmlns:p14="http://schemas.microsoft.com/office/powerpoint/2010/main" val="156717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ext uri="{BB962C8B-B14F-4D97-AF65-F5344CB8AC3E}">
        <p14:creationId xmlns:p14="http://schemas.microsoft.com/office/powerpoint/2010/main" val="1643669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ext uri="{BB962C8B-B14F-4D97-AF65-F5344CB8AC3E}">
        <p14:creationId xmlns:p14="http://schemas.microsoft.com/office/powerpoint/2010/main" val="1559123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ext uri="{BB962C8B-B14F-4D97-AF65-F5344CB8AC3E}">
        <p14:creationId xmlns:p14="http://schemas.microsoft.com/office/powerpoint/2010/main" val="1566189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ext uri="{BB962C8B-B14F-4D97-AF65-F5344CB8AC3E}">
        <p14:creationId xmlns:p14="http://schemas.microsoft.com/office/powerpoint/2010/main" val="1619810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ext uri="{BB962C8B-B14F-4D97-AF65-F5344CB8AC3E}">
        <p14:creationId xmlns:p14="http://schemas.microsoft.com/office/powerpoint/2010/main" val="49976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ext uri="{BB962C8B-B14F-4D97-AF65-F5344CB8AC3E}">
        <p14:creationId xmlns:p14="http://schemas.microsoft.com/office/powerpoint/2010/main" val="39959270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ext uri="{BB962C8B-B14F-4D97-AF65-F5344CB8AC3E}">
        <p14:creationId xmlns:p14="http://schemas.microsoft.com/office/powerpoint/2010/main" val="3146034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ext uri="{BB962C8B-B14F-4D97-AF65-F5344CB8AC3E}">
        <p14:creationId xmlns:p14="http://schemas.microsoft.com/office/powerpoint/2010/main" val="2459883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ext uri="{BB962C8B-B14F-4D97-AF65-F5344CB8AC3E}">
        <p14:creationId xmlns:p14="http://schemas.microsoft.com/office/powerpoint/2010/main" val="328111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ext uri="{BB962C8B-B14F-4D97-AF65-F5344CB8AC3E}">
        <p14:creationId xmlns:p14="http://schemas.microsoft.com/office/powerpoint/2010/main" val="436337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ext uri="{BB962C8B-B14F-4D97-AF65-F5344CB8AC3E}">
        <p14:creationId xmlns:p14="http://schemas.microsoft.com/office/powerpoint/2010/main" val="418191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a:extLst>
              <a:ext uri="{FF2B5EF4-FFF2-40B4-BE49-F238E27FC236}">
                <a16:creationId xmlns:a16="http://schemas.microsoft.com/office/drawing/2014/main" id="{2DDF94EF-BCE7-3B46-BD47-7B0F87DD735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a:extLst>
              <a:ext uri="{FF2B5EF4-FFF2-40B4-BE49-F238E27FC236}">
                <a16:creationId xmlns:a16="http://schemas.microsoft.com/office/drawing/2014/main" id="{B22C9ED0-0EC4-FF4F-B3D5-FBF81376E6C4}"/>
              </a:ext>
            </a:extLst>
          </p:cNvPr>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a:extLst>
              <a:ext uri="{FF2B5EF4-FFF2-40B4-BE49-F238E27FC236}">
                <a16:creationId xmlns:a16="http://schemas.microsoft.com/office/drawing/2014/main" id="{FF38627A-3593-1D45-A6DF-DA76D679EE7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logo_splunk_W.png">
            <a:extLst>
              <a:ext uri="{FF2B5EF4-FFF2-40B4-BE49-F238E27FC236}">
                <a16:creationId xmlns:a16="http://schemas.microsoft.com/office/drawing/2014/main" id="{AA49396B-7350-B243-8E09-194B60DD3C7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4">
            <a:extLst>
              <a:ext uri="{FF2B5EF4-FFF2-40B4-BE49-F238E27FC236}">
                <a16:creationId xmlns:a16="http://schemas.microsoft.com/office/drawing/2014/main" id="{9D3786A1-4EA4-3C44-8C8D-7D9775A6C706}"/>
              </a:ext>
            </a:extLst>
          </p:cNvPr>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a:extLst>
              <a:ext uri="{FF2B5EF4-FFF2-40B4-BE49-F238E27FC236}">
                <a16:creationId xmlns:a16="http://schemas.microsoft.com/office/drawing/2014/main" id="{8060E4A9-4327-3C45-8427-76137C4DD145}"/>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47816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77858"/>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9093" y="-289359"/>
            <a:ext cx="5785815"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561" y="5234269"/>
            <a:ext cx="2806538"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ext uri="{BB962C8B-B14F-4D97-AF65-F5344CB8AC3E}">
        <p14:creationId xmlns:p14="http://schemas.microsoft.com/office/powerpoint/2010/main" val="3655555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ext uri="{BB962C8B-B14F-4D97-AF65-F5344CB8AC3E}">
        <p14:creationId xmlns:p14="http://schemas.microsoft.com/office/powerpoint/2010/main" val="36926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669"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ext uri="{BB962C8B-B14F-4D97-AF65-F5344CB8AC3E}">
        <p14:creationId xmlns:p14="http://schemas.microsoft.com/office/powerpoint/2010/main" val="62952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theme" Target="../theme/theme2.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slideLayout" Target="../slideLayouts/slideLayout101.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image" Target="../media/image2.png"/><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8" Type="http://schemas.openxmlformats.org/officeDocument/2006/relationships/slideLayout" Target="../slideLayouts/slideLayout60.xml"/><Relationship Id="rId51" Type="http://schemas.openxmlformats.org/officeDocument/2006/relationships/image" Target="../media/image1.emf"/><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1" Type="http://schemas.openxmlformats.org/officeDocument/2006/relationships/slideLayout" Target="../slideLayouts/slideLayout53.xml"/><Relationship Id="rId6"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47" Type="http://schemas.openxmlformats.org/officeDocument/2006/relationships/image" Target="../media/image15.jpg"/><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9" Type="http://schemas.openxmlformats.org/officeDocument/2006/relationships/slideLayout" Target="../slideLayouts/slideLayout130.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45" Type="http://schemas.openxmlformats.org/officeDocument/2006/relationships/slideLayout" Target="../slideLayouts/slideLayout146.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49" Type="http://schemas.openxmlformats.org/officeDocument/2006/relationships/image" Target="../media/image17.svg"/><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slideLayout" Target="../slideLayouts/slideLayout145.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slideLayout" Target="../slideLayouts/slideLayout144.xml"/><Relationship Id="rId48" Type="http://schemas.openxmlformats.org/officeDocument/2006/relationships/image" Target="../media/image16.png"/><Relationship Id="rId8" Type="http://schemas.openxmlformats.org/officeDocument/2006/relationships/slideLayout" Target="../slideLayouts/slideLayout109.xml"/><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 Id="rId46" Type="http://schemas.openxmlformats.org/officeDocument/2006/relationships/theme" Target="../theme/theme3.xml"/><Relationship Id="rId20" Type="http://schemas.openxmlformats.org/officeDocument/2006/relationships/slideLayout" Target="../slideLayouts/slideLayout121.xml"/><Relationship Id="rId41" Type="http://schemas.openxmlformats.org/officeDocument/2006/relationships/slideLayout" Target="../slideLayouts/slideLayout142.xml"/><Relationship Id="rId1" Type="http://schemas.openxmlformats.org/officeDocument/2006/relationships/slideLayout" Target="../slideLayouts/slideLayout102.xml"/><Relationship Id="rId6"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386522642"/>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9"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1"/>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2"/>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3216152416"/>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 id="2147483893" r:id="rId43"/>
    <p:sldLayoutId id="2147483894" r:id="rId44"/>
    <p:sldLayoutId id="2147483895" r:id="rId45"/>
    <p:sldLayoutId id="2147483896" r:id="rId46"/>
    <p:sldLayoutId id="2147483897" r:id="rId47"/>
    <p:sldLayoutId id="2147483898" r:id="rId48"/>
    <p:sldLayoutId id="2147483899"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43883C0-0B0A-4A2A-92B2-439CB9DDE3EF}"/>
              </a:ext>
            </a:extLst>
          </p:cNvPr>
          <p:cNvPicPr>
            <a:picLocks noChangeAspect="1"/>
          </p:cNvPicPr>
          <p:nvPr/>
        </p:nvPicPr>
        <p:blipFill rotWithShape="1">
          <a:blip r:embed="rId47"/>
          <a:srcRect b="96667"/>
          <a:stretch/>
        </p:blipFill>
        <p:spPr bwMode="hidden">
          <a:xfrm>
            <a:off x="0" y="0"/>
            <a:ext cx="9144000" cy="171450"/>
          </a:xfrm>
          <a:prstGeom prst="rect">
            <a:avLst/>
          </a:prstGeom>
        </p:spPr>
      </p:pic>
      <p:sp>
        <p:nvSpPr>
          <p:cNvPr id="2" name="Title Placeholder 1">
            <a:extLst>
              <a:ext uri="{FF2B5EF4-FFF2-40B4-BE49-F238E27FC236}">
                <a16:creationId xmlns:a16="http://schemas.microsoft.com/office/drawing/2014/main" id="{CF0D6982-1CDD-434B-97B3-A04F71C4EF7C}"/>
              </a:ext>
            </a:extLst>
          </p:cNvPr>
          <p:cNvSpPr>
            <a:spLocks noGrp="1"/>
          </p:cNvSpPr>
          <p:nvPr>
            <p:ph type="title"/>
          </p:nvPr>
        </p:nvSpPr>
        <p:spPr>
          <a:xfrm>
            <a:off x="514350" y="390906"/>
            <a:ext cx="8113014" cy="774954"/>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30DCEEB-2779-41F2-A2FB-DA4096557AA3}"/>
              </a:ext>
            </a:extLst>
          </p:cNvPr>
          <p:cNvSpPr>
            <a:spLocks noGrp="1"/>
          </p:cNvSpPr>
          <p:nvPr>
            <p:ph type="body" idx="1"/>
          </p:nvPr>
        </p:nvSpPr>
        <p:spPr>
          <a:xfrm>
            <a:off x="514350" y="1776222"/>
            <a:ext cx="8113014" cy="285292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Graphic 16">
            <a:extLst>
              <a:ext uri="{FF2B5EF4-FFF2-40B4-BE49-F238E27FC236}">
                <a16:creationId xmlns:a16="http://schemas.microsoft.com/office/drawing/2014/main" id="{13EE93CD-83E8-4725-A376-A8356277FA9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7326313" y="4799059"/>
            <a:ext cx="1303337" cy="174533"/>
          </a:xfrm>
          <a:prstGeom prst="rect">
            <a:avLst/>
          </a:prstGeom>
        </p:spPr>
      </p:pic>
      <p:sp>
        <p:nvSpPr>
          <p:cNvPr id="4" name="Rectangle 3">
            <a:extLst>
              <a:ext uri="{FF2B5EF4-FFF2-40B4-BE49-F238E27FC236}">
                <a16:creationId xmlns:a16="http://schemas.microsoft.com/office/drawing/2014/main" id="{DE970148-6DB0-2141-AD4E-EC29C9A40892}"/>
              </a:ext>
            </a:extLst>
          </p:cNvPr>
          <p:cNvSpPr/>
          <p:nvPr/>
        </p:nvSpPr>
        <p:spPr>
          <a:xfrm>
            <a:off x="8147816" y="200522"/>
            <a:ext cx="1003881" cy="136401"/>
          </a:xfrm>
          <a:prstGeom prst="rect">
            <a:avLst/>
          </a:prstGeom>
        </p:spPr>
        <p:txBody>
          <a:bodyPr wrap="none">
            <a:noAutofit/>
          </a:bodyPr>
          <a:lstStyle/>
          <a:p>
            <a:pPr lvl="0" algn="r"/>
            <a:r>
              <a:rPr lang="en-US" sz="525" b="0" i="0" kern="1200" spc="90" baseline="0" dirty="0">
                <a:solidFill>
                  <a:schemeClr val="tx2"/>
                </a:solidFill>
                <a:effectLst/>
                <a:latin typeface="+mn-lt"/>
                <a:ea typeface="+mn-ea"/>
                <a:cs typeface="+mn-cs"/>
              </a:rPr>
              <a:t>© 2020 SPLUNK INC.</a:t>
            </a:r>
            <a:endParaRPr lang="en-US" sz="525" spc="90" baseline="0" dirty="0">
              <a:solidFill>
                <a:schemeClr val="tx2"/>
              </a:solidFill>
            </a:endParaRPr>
          </a:p>
        </p:txBody>
      </p:sp>
    </p:spTree>
    <p:extLst>
      <p:ext uri="{BB962C8B-B14F-4D97-AF65-F5344CB8AC3E}">
        <p14:creationId xmlns:p14="http://schemas.microsoft.com/office/powerpoint/2010/main" val="1120992148"/>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 id="2147483919" r:id="rId18"/>
    <p:sldLayoutId id="2147483920" r:id="rId19"/>
    <p:sldLayoutId id="2147483921" r:id="rId20"/>
    <p:sldLayoutId id="2147483922" r:id="rId21"/>
    <p:sldLayoutId id="2147483923" r:id="rId22"/>
    <p:sldLayoutId id="2147483924" r:id="rId23"/>
    <p:sldLayoutId id="2147483925" r:id="rId24"/>
    <p:sldLayoutId id="2147483926" r:id="rId25"/>
    <p:sldLayoutId id="2147483927" r:id="rId26"/>
    <p:sldLayoutId id="2147483928" r:id="rId27"/>
    <p:sldLayoutId id="2147483929" r:id="rId28"/>
    <p:sldLayoutId id="2147483930" r:id="rId29"/>
    <p:sldLayoutId id="2147483931" r:id="rId30"/>
    <p:sldLayoutId id="2147483932" r:id="rId31"/>
    <p:sldLayoutId id="2147483933" r:id="rId32"/>
    <p:sldLayoutId id="2147483934" r:id="rId33"/>
    <p:sldLayoutId id="2147483935" r:id="rId34"/>
    <p:sldLayoutId id="2147483936" r:id="rId35"/>
    <p:sldLayoutId id="2147483937" r:id="rId36"/>
    <p:sldLayoutId id="2147483938" r:id="rId37"/>
    <p:sldLayoutId id="2147483939" r:id="rId38"/>
    <p:sldLayoutId id="2147483940" r:id="rId39"/>
    <p:sldLayoutId id="2147483941" r:id="rId40"/>
    <p:sldLayoutId id="2147483942" r:id="rId41"/>
    <p:sldLayoutId id="2147483943" r:id="rId42"/>
    <p:sldLayoutId id="2147483944" r:id="rId43"/>
    <p:sldLayoutId id="2147483945" r:id="rId44"/>
    <p:sldLayoutId id="2147483946"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80000"/>
        </a:lnSpc>
        <a:spcBef>
          <a:spcPct val="0"/>
        </a:spcBef>
        <a:buNone/>
        <a:defRPr sz="3150" b="1" kern="100" spc="-113" baseline="0">
          <a:solidFill>
            <a:schemeClr val="tx1"/>
          </a:solidFill>
          <a:latin typeface="+mj-lt"/>
          <a:ea typeface="+mj-ea"/>
          <a:cs typeface="+mj-cs"/>
        </a:defRPr>
      </a:lvl1pPr>
    </p:titleStyle>
    <p:bodyStyle>
      <a:lvl1pPr marL="0" indent="0" algn="l" defTabSz="685800" rtl="0" eaLnBrk="1" latinLnBrk="0" hangingPunct="1">
        <a:lnSpc>
          <a:spcPct val="95000"/>
        </a:lnSpc>
        <a:spcBef>
          <a:spcPts val="900"/>
        </a:spcBef>
        <a:spcAft>
          <a:spcPts val="150"/>
        </a:spcAft>
        <a:buFont typeface="Arial" panose="020B0604020202020204" pitchFamily="34" charset="0"/>
        <a:buChar char="​"/>
        <a:defRPr sz="1650" kern="100" spc="-23" baseline="0">
          <a:solidFill>
            <a:schemeClr val="tx1"/>
          </a:solidFill>
          <a:latin typeface="+mn-lt"/>
          <a:ea typeface="+mn-ea"/>
          <a:cs typeface="+mn-cs"/>
        </a:defRPr>
      </a:lvl1pPr>
      <a:lvl2pPr marL="128588" indent="-128588" algn="l" defTabSz="685800" rtl="0" eaLnBrk="1" latinLnBrk="0" hangingPunct="1">
        <a:lnSpc>
          <a:spcPct val="90000"/>
        </a:lnSpc>
        <a:spcBef>
          <a:spcPts val="300"/>
        </a:spcBef>
        <a:spcAft>
          <a:spcPts val="300"/>
        </a:spcAft>
        <a:buClr>
          <a:schemeClr val="accent1"/>
        </a:buClr>
        <a:buFont typeface="Arial" panose="020B0604020202020204" pitchFamily="34" charset="0"/>
        <a:buChar char="•"/>
        <a:defRPr sz="1350" kern="100" spc="-23" baseline="0">
          <a:solidFill>
            <a:schemeClr val="tx1"/>
          </a:solidFill>
          <a:latin typeface="+mn-lt"/>
          <a:ea typeface="+mn-ea"/>
          <a:cs typeface="+mn-cs"/>
        </a:defRPr>
      </a:lvl2pPr>
      <a:lvl3pPr marL="257175" indent="-128588" algn="l" defTabSz="685800" rtl="0" eaLnBrk="1" latinLnBrk="0" hangingPunct="1">
        <a:lnSpc>
          <a:spcPct val="85000"/>
        </a:lnSpc>
        <a:spcBef>
          <a:spcPts val="150"/>
        </a:spcBef>
        <a:spcAft>
          <a:spcPts val="150"/>
        </a:spcAft>
        <a:buFont typeface="Arial" panose="020B0604020202020204" pitchFamily="34" charset="0"/>
        <a:buChar char="–"/>
        <a:defRPr sz="1050" kern="100" spc="-23" baseline="0">
          <a:solidFill>
            <a:schemeClr val="tx1"/>
          </a:solidFill>
          <a:latin typeface="+mn-lt"/>
          <a:ea typeface="+mn-ea"/>
          <a:cs typeface="+mn-cs"/>
        </a:defRPr>
      </a:lvl3pPr>
      <a:lvl4pPr marL="0" indent="0" algn="l" defTabSz="685800" rtl="0" eaLnBrk="1" latinLnBrk="0" hangingPunct="1">
        <a:lnSpc>
          <a:spcPct val="90000"/>
        </a:lnSpc>
        <a:spcBef>
          <a:spcPts val="900"/>
        </a:spcBef>
        <a:buFont typeface="Arial" panose="020B0604020202020204" pitchFamily="34" charset="0"/>
        <a:buChar char="​"/>
        <a:defRPr sz="1500" b="1" kern="100" spc="-38" baseline="0">
          <a:solidFill>
            <a:schemeClr val="tx1"/>
          </a:solidFill>
          <a:latin typeface="+mn-lt"/>
          <a:ea typeface="+mn-ea"/>
          <a:cs typeface="+mn-cs"/>
        </a:defRPr>
      </a:lvl4pPr>
      <a:lvl5pPr marL="0" indent="0" algn="l" defTabSz="685800" rtl="0" eaLnBrk="1" latinLnBrk="0" hangingPunct="1">
        <a:lnSpc>
          <a:spcPct val="90000"/>
        </a:lnSpc>
        <a:spcBef>
          <a:spcPts val="0"/>
        </a:spcBef>
        <a:spcAft>
          <a:spcPts val="450"/>
        </a:spcAft>
        <a:buFont typeface="Arial" panose="020B0604020202020204" pitchFamily="34" charset="0"/>
        <a:buChar char="​"/>
        <a:defRPr sz="1050" kern="100" spc="-23" baseline="0">
          <a:solidFill>
            <a:schemeClr val="accent1"/>
          </a:solidFill>
          <a:latin typeface="+mn-lt"/>
          <a:ea typeface="+mn-ea"/>
          <a:cs typeface="+mn-cs"/>
        </a:defRPr>
      </a:lvl5pPr>
      <a:lvl6pPr marL="0" indent="0" algn="l" defTabSz="685800" rtl="0" eaLnBrk="1" latinLnBrk="0" hangingPunct="1">
        <a:lnSpc>
          <a:spcPct val="120000"/>
        </a:lnSpc>
        <a:spcBef>
          <a:spcPts val="600"/>
        </a:spcBef>
        <a:spcAft>
          <a:spcPts val="300"/>
        </a:spcAft>
        <a:buFont typeface="Arial" panose="020B0604020202020204" pitchFamily="34" charset="0"/>
        <a:buChar char="​"/>
        <a:defRPr sz="1050" kern="100" spc="-23" baseline="0">
          <a:solidFill>
            <a:schemeClr val="tx1"/>
          </a:solidFill>
          <a:latin typeface="+mn-lt"/>
          <a:ea typeface="+mn-ea"/>
          <a:cs typeface="+mn-cs"/>
        </a:defRPr>
      </a:lvl6pPr>
      <a:lvl7pPr marL="85725" indent="-85725" algn="l" defTabSz="685800" rtl="0" eaLnBrk="1" latinLnBrk="0" hangingPunct="1">
        <a:lnSpc>
          <a:spcPct val="85000"/>
        </a:lnSpc>
        <a:spcBef>
          <a:spcPts val="450"/>
        </a:spcBef>
        <a:spcAft>
          <a:spcPts val="150"/>
        </a:spcAft>
        <a:buClr>
          <a:schemeClr val="accent4"/>
        </a:buClr>
        <a:buFont typeface="Arial" panose="020B0604020202020204" pitchFamily="34" charset="0"/>
        <a:buChar char="•"/>
        <a:defRPr sz="900" kern="100" spc="-23" baseline="0">
          <a:solidFill>
            <a:schemeClr val="tx1"/>
          </a:solidFill>
          <a:latin typeface="+mn-lt"/>
          <a:ea typeface="+mn-ea"/>
          <a:cs typeface="+mn-cs"/>
        </a:defRPr>
      </a:lvl7pPr>
      <a:lvl8pPr marL="86916" indent="-86916" algn="l" defTabSz="685800" rtl="0" eaLnBrk="1" latinLnBrk="0" hangingPunct="1">
        <a:lnSpc>
          <a:spcPct val="100000"/>
        </a:lnSpc>
        <a:spcBef>
          <a:spcPts val="900"/>
        </a:spcBef>
        <a:buFont typeface="Arial" panose="020B0604020202020204" pitchFamily="34" charset="0"/>
        <a:buChar char="“"/>
        <a:defRPr sz="1650" kern="100" spc="-23" baseline="0">
          <a:solidFill>
            <a:schemeClr val="tx1"/>
          </a:solidFill>
          <a:latin typeface="+mn-lt"/>
          <a:ea typeface="+mn-ea"/>
          <a:cs typeface="+mn-cs"/>
        </a:defRPr>
      </a:lvl8pPr>
      <a:lvl9pPr marL="85725" indent="-85725" algn="l" defTabSz="685800" rtl="0" eaLnBrk="1" latinLnBrk="0" hangingPunct="1">
        <a:lnSpc>
          <a:spcPct val="85000"/>
        </a:lnSpc>
        <a:spcBef>
          <a:spcPts val="450"/>
        </a:spcBef>
        <a:spcAft>
          <a:spcPts val="900"/>
        </a:spcAft>
        <a:buFont typeface="Arial" panose="020B0604020202020204" pitchFamily="34" charset="0"/>
        <a:buChar char="​"/>
        <a:defRPr sz="1050" b="1" kern="100" spc="-38" baseline="0">
          <a:solidFill>
            <a:schemeClr val="tx1"/>
          </a:solidFill>
          <a:latin typeface="+mj-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152">
          <p15:clr>
            <a:srgbClr val="F26B43"/>
          </p15:clr>
        </p15:guide>
        <p15:guide id="4" orient="horz" pos="912">
          <p15:clr>
            <a:srgbClr val="F26B43"/>
          </p15:clr>
        </p15:guide>
        <p15:guide id="5" orient="horz" pos="504">
          <p15:clr>
            <a:srgbClr val="F26B43"/>
          </p15:clr>
        </p15:guide>
        <p15:guide id="6" orient="horz" pos="144">
          <p15:clr>
            <a:srgbClr val="F26B43"/>
          </p15:clr>
        </p15:guide>
        <p15:guide id="7" orient="horz">
          <p15:clr>
            <a:srgbClr val="F26B43"/>
          </p15:clr>
        </p15:guide>
        <p15:guide id="8" orient="horz" pos="3888">
          <p15:clr>
            <a:srgbClr val="F26B43"/>
          </p15:clr>
        </p15:guide>
        <p15:guide id="9" orient="horz" pos="4320">
          <p15:clr>
            <a:srgbClr val="F26B43"/>
          </p15:clr>
        </p15:guide>
        <p15:guide id="10" pos="3624">
          <p15:clr>
            <a:srgbClr val="F26B43"/>
          </p15:clr>
        </p15:guide>
        <p15:guide id="11" pos="2232">
          <p15:clr>
            <a:srgbClr val="F26B43"/>
          </p15:clr>
        </p15:guide>
        <p15:guide id="12" pos="1800">
          <p15:clr>
            <a:srgbClr val="F26B43"/>
          </p15:clr>
        </p15:guide>
        <p15:guide id="13" pos="432">
          <p15:clr>
            <a:srgbClr val="F26B43"/>
          </p15:clr>
        </p15:guide>
        <p15:guide id="14">
          <p15:clr>
            <a:srgbClr val="F26B43"/>
          </p15:clr>
        </p15:guide>
        <p15:guide id="15" pos="4056">
          <p15:clr>
            <a:srgbClr val="F26B43"/>
          </p15:clr>
        </p15:guide>
        <p15:guide id="16" pos="5448">
          <p15:clr>
            <a:srgbClr val="F26B43"/>
          </p15:clr>
        </p15:guide>
        <p15:guide id="17" pos="5856">
          <p15:clr>
            <a:srgbClr val="F26B43"/>
          </p15:clr>
        </p15:guide>
        <p15:guide id="18" pos="7248">
          <p15:clr>
            <a:srgbClr val="F26B43"/>
          </p15:clr>
        </p15:guide>
        <p15:guide id="19" pos="7680">
          <p15:clr>
            <a:srgbClr val="F26B43"/>
          </p15:clr>
        </p15:guide>
        <p15:guide id="20" orient="horz" pos="148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02.xml"/><Relationship Id="rId4" Type="http://schemas.openxmlformats.org/officeDocument/2006/relationships/image" Target="../media/image3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xml.rels><?xml version="1.0" encoding="UTF-8" standalone="yes"?>
<Relationships xmlns="http://schemas.openxmlformats.org/package/2006/relationships"><Relationship Id="rId3" Type="http://schemas.openxmlformats.org/officeDocument/2006/relationships/hyperlink" Target="https://docs.splunk.com/Documentation/AddOns/released/GoogleCloud/Troubleshoot" TargetMode="External"/><Relationship Id="rId2" Type="http://schemas.openxmlformats.org/officeDocument/2006/relationships/notesSlide" Target="../notesSlides/notesSlide2.xml"/><Relationship Id="rId1" Type="http://schemas.openxmlformats.org/officeDocument/2006/relationships/slideLayout" Target="../slideLayouts/slideLayout14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nstonesplunk/cooking_with_Splunk_and_GCP/issues" TargetMode="External"/><Relationship Id="rId2" Type="http://schemas.openxmlformats.org/officeDocument/2006/relationships/notesSlide" Target="../notesSlides/notesSlide3.xml"/><Relationship Id="rId1" Type="http://schemas.openxmlformats.org/officeDocument/2006/relationships/slideLayout" Target="../slideLayouts/slideLayout14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5B3B4A1-1371-5D47-99E7-65AF9DC06D17}"/>
              </a:ext>
            </a:extLst>
          </p:cNvPr>
          <p:cNvSpPr>
            <a:spLocks noGrp="1"/>
          </p:cNvSpPr>
          <p:nvPr>
            <p:ph type="ctrTitle"/>
          </p:nvPr>
        </p:nvSpPr>
        <p:spPr/>
        <p:txBody>
          <a:bodyPr/>
          <a:lstStyle/>
          <a:p>
            <a:r>
              <a:rPr lang="en-US" dirty="0"/>
              <a:t>Cooking with GCP and Splunk</a:t>
            </a:r>
          </a:p>
        </p:txBody>
      </p:sp>
      <p:sp>
        <p:nvSpPr>
          <p:cNvPr id="2" name="Subtitle 1">
            <a:extLst>
              <a:ext uri="{FF2B5EF4-FFF2-40B4-BE49-F238E27FC236}">
                <a16:creationId xmlns:a16="http://schemas.microsoft.com/office/drawing/2014/main" id="{E67A4F8A-0F86-4143-8B8C-1E82378F598C}"/>
              </a:ext>
            </a:extLst>
          </p:cNvPr>
          <p:cNvSpPr>
            <a:spLocks noGrp="1"/>
          </p:cNvSpPr>
          <p:nvPr>
            <p:ph type="subTitle" idx="1"/>
          </p:nvPr>
        </p:nvSpPr>
        <p:spPr>
          <a:xfrm>
            <a:off x="2671762" y="2285974"/>
            <a:ext cx="5957888" cy="526298"/>
          </a:xfrm>
        </p:spPr>
        <p:txBody>
          <a:bodyPr/>
          <a:lstStyle/>
          <a:p>
            <a:r>
              <a:rPr lang="en-US" dirty="0"/>
              <a:t>Module 3: Troubleshooting inputs in the Splunk Add-on for GCP</a:t>
            </a:r>
          </a:p>
        </p:txBody>
      </p:sp>
      <p:sp>
        <p:nvSpPr>
          <p:cNvPr id="16" name="Text Placeholder 2">
            <a:extLst>
              <a:ext uri="{FF2B5EF4-FFF2-40B4-BE49-F238E27FC236}">
                <a16:creationId xmlns:a16="http://schemas.microsoft.com/office/drawing/2014/main" id="{355CAA26-9A4D-C542-9DDB-1307896E03EB}"/>
              </a:ext>
            </a:extLst>
          </p:cNvPr>
          <p:cNvSpPr>
            <a:spLocks noGrp="1"/>
          </p:cNvSpPr>
          <p:nvPr>
            <p:ph type="body" idx="14"/>
          </p:nvPr>
        </p:nvSpPr>
        <p:spPr>
          <a:xfrm>
            <a:off x="2671762" y="3253962"/>
            <a:ext cx="5957888" cy="229935"/>
          </a:xfrm>
        </p:spPr>
        <p:txBody>
          <a:bodyPr/>
          <a:lstStyle/>
          <a:p>
            <a:r>
              <a:rPr lang="en-US" sz="1800" dirty="0">
                <a:latin typeface="Arial" panose="020B0604020202020204" pitchFamily="34" charset="0"/>
                <a:cs typeface="Arial" panose="020B0604020202020204" pitchFamily="34" charset="0"/>
              </a:rPr>
              <a:t>Nic Stone | Solutions Engineer</a:t>
            </a:r>
          </a:p>
        </p:txBody>
      </p:sp>
      <p:sp>
        <p:nvSpPr>
          <p:cNvPr id="3" name="Text Placeholder 2">
            <a:extLst>
              <a:ext uri="{FF2B5EF4-FFF2-40B4-BE49-F238E27FC236}">
                <a16:creationId xmlns:a16="http://schemas.microsoft.com/office/drawing/2014/main" id="{84A9C8EF-973F-2643-85A9-59F94495E6FE}"/>
              </a:ext>
            </a:extLst>
          </p:cNvPr>
          <p:cNvSpPr>
            <a:spLocks noGrp="1"/>
          </p:cNvSpPr>
          <p:nvPr>
            <p:ph type="body" idx="15"/>
          </p:nvPr>
        </p:nvSpPr>
        <p:spPr>
          <a:xfrm>
            <a:off x="2671762" y="3562906"/>
            <a:ext cx="5957888" cy="178832"/>
          </a:xfrm>
        </p:spPr>
        <p:txBody>
          <a:bodyPr/>
          <a:lstStyle/>
          <a:p>
            <a:r>
              <a:rPr lang="en-US" sz="1400" dirty="0">
                <a:latin typeface="Arial" panose="020B0604020202020204" pitchFamily="34" charset="0"/>
                <a:cs typeface="Arial" panose="020B0604020202020204" pitchFamily="34" charset="0"/>
              </a:rPr>
              <a:t>Global Strategic Alliances Partner Integrations</a:t>
            </a:r>
          </a:p>
        </p:txBody>
      </p:sp>
      <p:pic>
        <p:nvPicPr>
          <p:cNvPr id="17" name="Graphic 16">
            <a:extLst>
              <a:ext uri="{FF2B5EF4-FFF2-40B4-BE49-F238E27FC236}">
                <a16:creationId xmlns:a16="http://schemas.microsoft.com/office/drawing/2014/main" id="{75BA6BE8-0F9F-9645-853E-D61D482C89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2779" y="4074766"/>
            <a:ext cx="1564434" cy="965533"/>
          </a:xfrm>
          <a:prstGeom prst="rect">
            <a:avLst/>
          </a:prstGeom>
        </p:spPr>
      </p:pic>
    </p:spTree>
    <p:extLst>
      <p:ext uri="{BB962C8B-B14F-4D97-AF65-F5344CB8AC3E}">
        <p14:creationId xmlns:p14="http://schemas.microsoft.com/office/powerpoint/2010/main" val="17279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internal Splunk logs for GCP inputs</a:t>
            </a:r>
          </a:p>
        </p:txBody>
      </p:sp>
      <p:sp>
        <p:nvSpPr>
          <p:cNvPr id="5" name="Subtitle 4">
            <a:extLst>
              <a:ext uri="{FF2B5EF4-FFF2-40B4-BE49-F238E27FC236}">
                <a16:creationId xmlns:a16="http://schemas.microsoft.com/office/drawing/2014/main" id="{03FCC210-4ED9-6D42-95E8-25632FEF2205}"/>
              </a:ext>
            </a:extLst>
          </p:cNvPr>
          <p:cNvSpPr>
            <a:spLocks noGrp="1"/>
          </p:cNvSpPr>
          <p:nvPr>
            <p:ph type="body" idx="1"/>
          </p:nvPr>
        </p:nvSpPr>
        <p:spPr/>
        <p:txBody>
          <a:bodyPr/>
          <a:lstStyle/>
          <a:p>
            <a:r>
              <a:rPr lang="en-US" dirty="0"/>
              <a:t>Log naming conventions</a:t>
            </a:r>
          </a:p>
        </p:txBody>
      </p:sp>
      <p:sp>
        <p:nvSpPr>
          <p:cNvPr id="3" name="Text Placeholder 2">
            <a:extLst>
              <a:ext uri="{FF2B5EF4-FFF2-40B4-BE49-F238E27FC236}">
                <a16:creationId xmlns:a16="http://schemas.microsoft.com/office/drawing/2014/main" id="{07C48307-E41F-934B-B010-D77200461041}"/>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407756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Accessing internal logs</a:t>
            </a:r>
          </a:p>
        </p:txBody>
      </p:sp>
      <p:sp>
        <p:nvSpPr>
          <p:cNvPr id="3" name="Title 2"/>
          <p:cNvSpPr>
            <a:spLocks noGrp="1"/>
          </p:cNvSpPr>
          <p:nvPr>
            <p:ph type="title"/>
          </p:nvPr>
        </p:nvSpPr>
        <p:spPr>
          <a:xfrm>
            <a:off x="0" y="232794"/>
            <a:ext cx="9237162" cy="332690"/>
          </a:xfrm>
        </p:spPr>
        <p:txBody>
          <a:bodyPr/>
          <a:lstStyle/>
          <a:p>
            <a:r>
              <a:rPr lang="en-US" sz="2200" dirty="0"/>
              <a:t>Table of Contents: Searching internal Splunk logs for GCP inputs</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9100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31313" y="1450665"/>
            <a:ext cx="8681373" cy="4284768"/>
          </a:xfrm>
        </p:spPr>
        <p:txBody>
          <a:bodyPr/>
          <a:lstStyle/>
          <a:p>
            <a:pPr marL="285750" indent="-285750"/>
            <a:r>
              <a:rPr lang="en-US" b="1" dirty="0" err="1">
                <a:latin typeface="Consolas" panose="020B0609020204030204" pitchFamily="49" charset="0"/>
                <a:cs typeface="Consolas" panose="020B0609020204030204" pitchFamily="49" charset="0"/>
              </a:rPr>
              <a:t>sourcetype</a:t>
            </a: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google:gcp:pubsub:log</a:t>
            </a:r>
            <a:endParaRPr lang="en-US" b="1" dirty="0">
              <a:latin typeface="Consolas" panose="020B0609020204030204" pitchFamily="49" charset="0"/>
              <a:cs typeface="Consolas" panose="020B0609020204030204" pitchFamily="49" charset="0"/>
            </a:endParaRPr>
          </a:p>
          <a:p>
            <a:pPr marL="451247" lvl="1" indent="-285750"/>
            <a:r>
              <a:rPr lang="en-US" dirty="0">
                <a:latin typeface="Consolas" panose="020B0609020204030204" pitchFamily="49" charset="0"/>
                <a:cs typeface="Consolas" panose="020B0609020204030204" pitchFamily="49" charset="0"/>
              </a:rPr>
              <a:t>source=</a:t>
            </a:r>
            <a:r>
              <a:rPr lang="en-US" dirty="0" err="1">
                <a:latin typeface="Consolas" panose="020B0609020204030204" pitchFamily="49" charset="0"/>
                <a:cs typeface="Consolas" panose="020B0609020204030204" pitchFamily="49" charset="0"/>
              </a:rPr>
              <a:t>splunk_ta_google_pubsub_main.log</a:t>
            </a:r>
            <a:endParaRPr lang="en-US" dirty="0">
              <a:latin typeface="Consolas" panose="020B0609020204030204" pitchFamily="49" charset="0"/>
              <a:cs typeface="Consolas" panose="020B0609020204030204" pitchFamily="49" charset="0"/>
            </a:endParaRPr>
          </a:p>
          <a:p>
            <a:pPr marL="451247" lvl="1" indent="-285750"/>
            <a:r>
              <a:rPr lang="en-US" dirty="0">
                <a:latin typeface="Consolas" panose="020B0609020204030204" pitchFamily="49" charset="0"/>
                <a:cs typeface="Consolas" panose="020B0609020204030204" pitchFamily="49" charset="0"/>
              </a:rPr>
              <a:t>source=</a:t>
            </a:r>
            <a:r>
              <a:rPr lang="en-US" dirty="0" err="1">
                <a:latin typeface="Consolas" panose="020B0609020204030204" pitchFamily="49" charset="0"/>
                <a:cs typeface="Consolas" panose="020B0609020204030204" pitchFamily="49" charset="0"/>
              </a:rPr>
              <a:t>splunk_ta_google_pubsub_util.log</a:t>
            </a:r>
            <a:endParaRPr lang="en-US" dirty="0">
              <a:latin typeface="Consolas" panose="020B0609020204030204" pitchFamily="49" charset="0"/>
              <a:cs typeface="Consolas" panose="020B0609020204030204" pitchFamily="49" charset="0"/>
            </a:endParaRPr>
          </a:p>
          <a:p>
            <a:pPr marL="285750" indent="-285750"/>
            <a:r>
              <a:rPr lang="en-US" b="1" dirty="0" err="1">
                <a:latin typeface="Consolas" panose="020B0609020204030204" pitchFamily="49" charset="0"/>
                <a:cs typeface="Consolas" panose="020B0609020204030204" pitchFamily="49" charset="0"/>
              </a:rPr>
              <a:t>sourcetype</a:t>
            </a: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google:gcp:monitor:log</a:t>
            </a:r>
            <a:endParaRPr lang="en-US" b="1" dirty="0">
              <a:latin typeface="Consolas" panose="020B0609020204030204" pitchFamily="49" charset="0"/>
              <a:cs typeface="Consolas" panose="020B0609020204030204" pitchFamily="49" charset="0"/>
            </a:endParaRPr>
          </a:p>
          <a:p>
            <a:pPr marL="451247" lvl="1" indent="-285750"/>
            <a:r>
              <a:rPr lang="en-US" dirty="0">
                <a:latin typeface="Consolas" panose="020B0609020204030204" pitchFamily="49" charset="0"/>
                <a:cs typeface="Consolas" panose="020B0609020204030204" pitchFamily="49" charset="0"/>
              </a:rPr>
              <a:t>source=</a:t>
            </a:r>
            <a:r>
              <a:rPr lang="en-US" dirty="0" err="1">
                <a:latin typeface="Consolas" panose="020B0609020204030204" pitchFamily="49" charset="0"/>
                <a:cs typeface="Consolas" panose="020B0609020204030204" pitchFamily="49" charset="0"/>
              </a:rPr>
              <a:t>splunk_ta_google_cloudplatform_cloud_monitor_main.log</a:t>
            </a:r>
            <a:endParaRPr lang="en-US" dirty="0">
              <a:latin typeface="Consolas" panose="020B0609020204030204" pitchFamily="49" charset="0"/>
              <a:cs typeface="Consolas" panose="020B0609020204030204" pitchFamily="49" charset="0"/>
            </a:endParaRPr>
          </a:p>
          <a:p>
            <a:pPr marL="451247" lvl="1" indent="-285750"/>
            <a:r>
              <a:rPr lang="en-US" dirty="0">
                <a:latin typeface="Consolas" panose="020B0609020204030204" pitchFamily="49" charset="0"/>
                <a:cs typeface="Consolas" panose="020B0609020204030204" pitchFamily="49" charset="0"/>
              </a:rPr>
              <a:t>source=</a:t>
            </a:r>
            <a:r>
              <a:rPr lang="en-US" dirty="0" err="1">
                <a:latin typeface="Consolas" panose="020B0609020204030204" pitchFamily="49" charset="0"/>
                <a:cs typeface="Consolas" panose="020B0609020204030204" pitchFamily="49" charset="0"/>
              </a:rPr>
              <a:t>splunk_ta_google_cloudplatform_cloud_monitor_util.log</a:t>
            </a:r>
            <a:r>
              <a:rPr lang="en-US" dirty="0">
                <a:latin typeface="Consolas" panose="020B0609020204030204" pitchFamily="49" charset="0"/>
                <a:cs typeface="Consolas" panose="020B0609020204030204" pitchFamily="49" charset="0"/>
              </a:rPr>
              <a:t> </a:t>
            </a:r>
          </a:p>
          <a:p>
            <a:pPr marL="285750" indent="-285750"/>
            <a:r>
              <a:rPr lang="en-US" b="1" dirty="0" err="1">
                <a:latin typeface="Consolas" panose="020B0609020204030204" pitchFamily="49" charset="0"/>
                <a:cs typeface="Consolas" panose="020B0609020204030204" pitchFamily="49" charset="0"/>
              </a:rPr>
              <a:t>sourcetype</a:t>
            </a: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splunk_ta_google_billing.log</a:t>
            </a:r>
            <a:endParaRPr lang="en-US" b="1" dirty="0">
              <a:latin typeface="Consolas" panose="020B0609020204030204" pitchFamily="49" charset="0"/>
              <a:cs typeface="Consolas" panose="020B0609020204030204" pitchFamily="49" charset="0"/>
            </a:endParaRPr>
          </a:p>
          <a:p>
            <a:pPr marL="451247" lvl="1" indent="-285750"/>
            <a:r>
              <a:rPr lang="en-US" dirty="0">
                <a:latin typeface="Consolas" panose="020B0609020204030204" pitchFamily="49" charset="0"/>
                <a:cs typeface="Consolas" panose="020B0609020204030204" pitchFamily="49" charset="0"/>
              </a:rPr>
              <a:t>source=</a:t>
            </a:r>
            <a:r>
              <a:rPr lang="en-US" dirty="0" err="1">
                <a:latin typeface="Consolas" panose="020B0609020204030204" pitchFamily="49" charset="0"/>
                <a:cs typeface="Consolas" panose="020B0609020204030204" pitchFamily="49" charset="0"/>
              </a:rPr>
              <a:t>google:gcp:billing:log</a:t>
            </a:r>
            <a:endParaRPr lang="en-US" dirty="0">
              <a:latin typeface="Consolas" panose="020B0609020204030204" pitchFamily="49" charset="0"/>
              <a:cs typeface="Consolas" panose="020B0609020204030204" pitchFamily="49" charset="0"/>
            </a:endParaRPr>
          </a:p>
          <a:p>
            <a:pPr marL="285750" indent="-285750"/>
            <a:r>
              <a:rPr lang="en-US" b="1" dirty="0" err="1">
                <a:latin typeface="Consolas" panose="020B0609020204030204" pitchFamily="49" charset="0"/>
                <a:cs typeface="Consolas" panose="020B0609020204030204" pitchFamily="49" charset="0"/>
              </a:rPr>
              <a:t>sourcetype</a:t>
            </a: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google:gcp:custom_rest:log</a:t>
            </a:r>
            <a:r>
              <a:rPr lang="en-US" b="1" dirty="0">
                <a:latin typeface="Consolas" panose="020B0609020204030204" pitchFamily="49" charset="0"/>
                <a:cs typeface="Consolas" panose="020B0609020204030204" pitchFamily="49" charset="0"/>
              </a:rPr>
              <a:t> </a:t>
            </a:r>
          </a:p>
          <a:p>
            <a:pPr marL="451247" lvl="1" indent="-285750"/>
            <a:r>
              <a:rPr lang="en-US" dirty="0">
                <a:latin typeface="Consolas" panose="020B0609020204030204" pitchFamily="49" charset="0"/>
                <a:cs typeface="Consolas" panose="020B0609020204030204" pitchFamily="49" charset="0"/>
              </a:rPr>
              <a:t>source=</a:t>
            </a:r>
            <a:r>
              <a:rPr lang="en-US" dirty="0" err="1">
                <a:latin typeface="Consolas" panose="020B0609020204030204" pitchFamily="49" charset="0"/>
                <a:cs typeface="Consolas" panose="020B0609020204030204" pitchFamily="49" charset="0"/>
              </a:rPr>
              <a:t>splunk_ta_google-cloudplatform_custom_rest.log</a:t>
            </a:r>
            <a:endParaRPr lang="en-US" dirty="0">
              <a:latin typeface="Consolas" panose="020B0609020204030204" pitchFamily="49" charset="0"/>
              <a:cs typeface="Consolas" panose="020B0609020204030204" pitchFamily="49" charset="0"/>
            </a:endParaRPr>
          </a:p>
          <a:p>
            <a:pPr lvl="1"/>
            <a:endParaRPr lang="en-US" dirty="0">
              <a:latin typeface="Consolas" panose="020B0609020204030204" pitchFamily="49" charset="0"/>
              <a:cs typeface="Consolas" panose="020B0609020204030204" pitchFamily="49" charset="0"/>
            </a:endParaRPr>
          </a:p>
        </p:txBody>
      </p:sp>
      <p:sp>
        <p:nvSpPr>
          <p:cNvPr id="3" name="Title 2"/>
          <p:cNvSpPr>
            <a:spLocks noGrp="1"/>
          </p:cNvSpPr>
          <p:nvPr>
            <p:ph type="title"/>
          </p:nvPr>
        </p:nvSpPr>
        <p:spPr>
          <a:xfrm>
            <a:off x="342047" y="722989"/>
            <a:ext cx="8459906" cy="332690"/>
          </a:xfrm>
        </p:spPr>
        <p:txBody>
          <a:bodyPr/>
          <a:lstStyle/>
          <a:p>
            <a:r>
              <a:rPr lang="en-US" dirty="0"/>
              <a:t>Accessing internal logs – Part 1</a:t>
            </a:r>
            <a:br>
              <a:rPr lang="en-US" dirty="0"/>
            </a:br>
            <a:endParaRPr lang="en-US" dirty="0"/>
          </a:p>
        </p:txBody>
      </p:sp>
      <p:sp>
        <p:nvSpPr>
          <p:cNvPr id="4" name="Subtitle 3"/>
          <p:cNvSpPr>
            <a:spLocks noGrp="1"/>
          </p:cNvSpPr>
          <p:nvPr>
            <p:ph type="subTitle" idx="12"/>
          </p:nvPr>
        </p:nvSpPr>
        <p:spPr>
          <a:xfrm>
            <a:off x="50111" y="1161158"/>
            <a:ext cx="9043776" cy="184028"/>
          </a:xfrm>
        </p:spPr>
        <p:txBody>
          <a:bodyPr/>
          <a:lstStyle/>
          <a:p>
            <a:r>
              <a:rPr lang="en-US" dirty="0"/>
              <a:t>Search for internal GCP Add-on input logs with the following </a:t>
            </a:r>
            <a:r>
              <a:rPr lang="en-US" dirty="0" err="1"/>
              <a:t>sourcetypes</a:t>
            </a:r>
            <a:r>
              <a:rPr lang="en-US" dirty="0"/>
              <a:t> and/or sources</a:t>
            </a:r>
          </a:p>
        </p:txBody>
      </p:sp>
    </p:spTree>
    <p:extLst>
      <p:ext uri="{BB962C8B-B14F-4D97-AF65-F5344CB8AC3E}">
        <p14:creationId xmlns:p14="http://schemas.microsoft.com/office/powerpoint/2010/main" val="19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4E13-3675-E948-B087-00B275F54CEC}"/>
              </a:ext>
            </a:extLst>
          </p:cNvPr>
          <p:cNvSpPr>
            <a:spLocks noGrp="1"/>
          </p:cNvSpPr>
          <p:nvPr>
            <p:ph type="title"/>
          </p:nvPr>
        </p:nvSpPr>
        <p:spPr>
          <a:xfrm>
            <a:off x="514351" y="2423361"/>
            <a:ext cx="3800474" cy="553998"/>
          </a:xfrm>
        </p:spPr>
        <p:txBody>
          <a:bodyPr/>
          <a:lstStyle/>
          <a:p>
            <a:r>
              <a:rPr lang="en-US" dirty="0"/>
              <a:t>Thanks</a:t>
            </a:r>
          </a:p>
        </p:txBody>
      </p:sp>
      <p:sp>
        <p:nvSpPr>
          <p:cNvPr id="3" name="Text Placeholder 2">
            <a:extLst>
              <a:ext uri="{FF2B5EF4-FFF2-40B4-BE49-F238E27FC236}">
                <a16:creationId xmlns:a16="http://schemas.microsoft.com/office/drawing/2014/main" id="{127D9AFD-D600-A44D-9D46-972581A48748}"/>
              </a:ext>
            </a:extLst>
          </p:cNvPr>
          <p:cNvSpPr>
            <a:spLocks noGrp="1"/>
          </p:cNvSpPr>
          <p:nvPr>
            <p:ph type="body" idx="1"/>
          </p:nvPr>
        </p:nvSpPr>
        <p:spPr/>
        <p:txBody>
          <a:bodyPr/>
          <a:lstStyle/>
          <a:p>
            <a:r>
              <a:rPr lang="en-US" dirty="0"/>
              <a:t>Modules Complete</a:t>
            </a:r>
          </a:p>
        </p:txBody>
      </p:sp>
      <p:sp>
        <p:nvSpPr>
          <p:cNvPr id="4" name="Text Placeholder 3">
            <a:extLst>
              <a:ext uri="{FF2B5EF4-FFF2-40B4-BE49-F238E27FC236}">
                <a16:creationId xmlns:a16="http://schemas.microsoft.com/office/drawing/2014/main" id="{2E09F8C6-630C-0548-9C53-CF111CE2CA1B}"/>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2616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Common issues in the Splunk Add-on for GCP</a:t>
            </a:r>
          </a:p>
          <a:p>
            <a:r>
              <a:rPr lang="en-US" dirty="0"/>
              <a:t>Searching internal Splunk logs for GCP inputs</a:t>
            </a:r>
          </a:p>
          <a:p>
            <a:endParaRPr lang="en-US" dirty="0"/>
          </a:p>
          <a:p>
            <a:r>
              <a:rPr lang="en-US" dirty="0"/>
              <a:t>This presentation mostly outlines the content already described here: </a:t>
            </a:r>
            <a:r>
              <a:rPr lang="en-US" dirty="0">
                <a:hlinkClick r:id="rId3"/>
              </a:rPr>
              <a:t>https://docs.splunk.com/Documentation/AddOns/released/GoogleCloud/Troubleshoot</a:t>
            </a:r>
            <a:endParaRPr lang="en-US" dirty="0"/>
          </a:p>
          <a:p>
            <a:pPr lvl="1"/>
            <a:r>
              <a:rPr lang="en-US" dirty="0"/>
              <a:t>Additional common issues and troubleshooting steps will be added to this document over time</a:t>
            </a:r>
          </a:p>
        </p:txBody>
      </p:sp>
      <p:sp>
        <p:nvSpPr>
          <p:cNvPr id="3" name="Title 2"/>
          <p:cNvSpPr>
            <a:spLocks noGrp="1"/>
          </p:cNvSpPr>
          <p:nvPr>
            <p:ph type="title"/>
          </p:nvPr>
        </p:nvSpPr>
        <p:spPr/>
        <p:txBody>
          <a:bodyPr/>
          <a:lstStyle/>
          <a:p>
            <a:r>
              <a:rPr lang="en-US" dirty="0"/>
              <a:t>Troubleshooting the Splunk Add-on for GCP</a:t>
            </a:r>
          </a:p>
        </p:txBody>
      </p:sp>
      <p:sp>
        <p:nvSpPr>
          <p:cNvPr id="4" name="Subtitle 3"/>
          <p:cNvSpPr>
            <a:spLocks noGrp="1"/>
          </p:cNvSpPr>
          <p:nvPr>
            <p:ph type="subTitle" idx="12"/>
          </p:nvPr>
        </p:nvSpPr>
        <p:spPr/>
        <p:txBody>
          <a:bodyPr/>
          <a:lstStyle/>
          <a:p>
            <a:r>
              <a:rPr lang="en-US" dirty="0"/>
              <a:t>Configuring Splunk to collect data from GCP</a:t>
            </a:r>
          </a:p>
        </p:txBody>
      </p:sp>
    </p:spTree>
    <p:extLst>
      <p:ext uri="{BB962C8B-B14F-4D97-AF65-F5344CB8AC3E}">
        <p14:creationId xmlns:p14="http://schemas.microsoft.com/office/powerpoint/2010/main" val="42071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Please create a </a:t>
            </a:r>
            <a:r>
              <a:rPr lang="en-US" dirty="0">
                <a:hlinkClick r:id="rId3"/>
              </a:rPr>
              <a:t>GitHub Issue</a:t>
            </a:r>
            <a:r>
              <a:rPr lang="en-US" dirty="0"/>
              <a:t> for any typos, bugs, issues, enhancement requests, etc.</a:t>
            </a:r>
          </a:p>
        </p:txBody>
      </p:sp>
      <p:sp>
        <p:nvSpPr>
          <p:cNvPr id="3" name="Title 2"/>
          <p:cNvSpPr>
            <a:spLocks noGrp="1"/>
          </p:cNvSpPr>
          <p:nvPr>
            <p:ph type="title"/>
          </p:nvPr>
        </p:nvSpPr>
        <p:spPr/>
        <p:txBody>
          <a:bodyPr/>
          <a:lstStyle/>
          <a:p>
            <a:r>
              <a:rPr lang="en-US" dirty="0"/>
              <a:t>Setting up the Splunk Add-on for GCP</a:t>
            </a:r>
          </a:p>
        </p:txBody>
      </p:sp>
      <p:sp>
        <p:nvSpPr>
          <p:cNvPr id="4" name="Subtitle 3"/>
          <p:cNvSpPr>
            <a:spLocks noGrp="1"/>
          </p:cNvSpPr>
          <p:nvPr>
            <p:ph type="subTitle" idx="12"/>
          </p:nvPr>
        </p:nvSpPr>
        <p:spPr/>
        <p:txBody>
          <a:bodyPr/>
          <a:lstStyle/>
          <a:p>
            <a:r>
              <a:rPr lang="en-US" dirty="0"/>
              <a:t>Initial notes</a:t>
            </a:r>
          </a:p>
        </p:txBody>
      </p:sp>
    </p:spTree>
    <p:extLst>
      <p:ext uri="{BB962C8B-B14F-4D97-AF65-F5344CB8AC3E}">
        <p14:creationId xmlns:p14="http://schemas.microsoft.com/office/powerpoint/2010/main" val="19316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issues in the Splunk Add-on for GCP</a:t>
            </a:r>
          </a:p>
        </p:txBody>
      </p:sp>
      <p:sp>
        <p:nvSpPr>
          <p:cNvPr id="5" name="Subtitle 4">
            <a:extLst>
              <a:ext uri="{FF2B5EF4-FFF2-40B4-BE49-F238E27FC236}">
                <a16:creationId xmlns:a16="http://schemas.microsoft.com/office/drawing/2014/main" id="{03FCC210-4ED9-6D42-95E8-25632FEF2205}"/>
              </a:ext>
            </a:extLst>
          </p:cNvPr>
          <p:cNvSpPr>
            <a:spLocks noGrp="1"/>
          </p:cNvSpPr>
          <p:nvPr>
            <p:ph type="body" idx="1"/>
          </p:nvPr>
        </p:nvSpPr>
        <p:spPr/>
        <p:txBody>
          <a:bodyPr/>
          <a:lstStyle/>
          <a:p>
            <a:r>
              <a:rPr lang="en-US" dirty="0"/>
              <a:t>Common issues and suggested courses of action</a:t>
            </a:r>
          </a:p>
        </p:txBody>
      </p:sp>
      <p:sp>
        <p:nvSpPr>
          <p:cNvPr id="3" name="Text Placeholder 2">
            <a:extLst>
              <a:ext uri="{FF2B5EF4-FFF2-40B4-BE49-F238E27FC236}">
                <a16:creationId xmlns:a16="http://schemas.microsoft.com/office/drawing/2014/main" id="{73064FE7-8458-2B47-BB8A-975675BE19E2}"/>
              </a:ext>
            </a:extLst>
          </p:cNvPr>
          <p:cNvSpPr>
            <a:spLocks noGrp="1"/>
          </p:cNvSpPr>
          <p:nvPr>
            <p:ph type="body" idx="14"/>
          </p:nvPr>
        </p:nvSpPr>
        <p:spPr/>
        <p:txBody>
          <a:bodyPr/>
          <a:lstStyle/>
          <a:p>
            <a:endParaRPr lang="en-US"/>
          </a:p>
        </p:txBody>
      </p:sp>
    </p:spTree>
    <p:extLst>
      <p:ext uri="{BB962C8B-B14F-4D97-AF65-F5344CB8AC3E}">
        <p14:creationId xmlns:p14="http://schemas.microsoft.com/office/powerpoint/2010/main" val="44969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Exceed request limit errors</a:t>
            </a:r>
          </a:p>
          <a:p>
            <a:pPr lvl="1"/>
            <a:r>
              <a:rPr lang="en-US" dirty="0"/>
              <a:t>Large pub/sub subscriptions</a:t>
            </a:r>
          </a:p>
          <a:p>
            <a:pPr lvl="1"/>
            <a:r>
              <a:rPr lang="en-US" dirty="0"/>
              <a:t>Pre 1.2.0 inputs after an update</a:t>
            </a:r>
          </a:p>
        </p:txBody>
      </p:sp>
      <p:sp>
        <p:nvSpPr>
          <p:cNvPr id="3" name="Title 2"/>
          <p:cNvSpPr>
            <a:spLocks noGrp="1"/>
          </p:cNvSpPr>
          <p:nvPr>
            <p:ph type="title"/>
          </p:nvPr>
        </p:nvSpPr>
        <p:spPr>
          <a:xfrm>
            <a:off x="171022" y="232794"/>
            <a:ext cx="8801953" cy="332690"/>
          </a:xfrm>
        </p:spPr>
        <p:txBody>
          <a:bodyPr/>
          <a:lstStyle/>
          <a:p>
            <a:r>
              <a:rPr lang="en-US" sz="2200" dirty="0"/>
              <a:t>Table of Contents: Common issues in the Splunk Add-on for GCP</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419838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31313" y="1450665"/>
            <a:ext cx="8681373" cy="4284768"/>
          </a:xfrm>
        </p:spPr>
        <p:txBody>
          <a:bodyPr/>
          <a:lstStyle/>
          <a:p>
            <a:r>
              <a:rPr lang="en-US" dirty="0">
                <a:latin typeface="Consolas" panose="020B0609020204030204" pitchFamily="49" charset="0"/>
                <a:cs typeface="Consolas" panose="020B0609020204030204" pitchFamily="49" charset="0"/>
              </a:rPr>
              <a:t>&lt;"Insufficient tokens for quota group and limit DefaultGroupCLIENT_PROJECT-1d using the limit by ID 342432."&gt;</a:t>
            </a:r>
          </a:p>
          <a:p>
            <a:r>
              <a:rPr lang="en-US" dirty="0"/>
              <a:t>If you see this error, reduce the number of Cloud Monitoring inputs, or request a limit increase from GCP.</a:t>
            </a:r>
          </a:p>
        </p:txBody>
      </p:sp>
      <p:sp>
        <p:nvSpPr>
          <p:cNvPr id="3" name="Title 2"/>
          <p:cNvSpPr>
            <a:spLocks noGrp="1"/>
          </p:cNvSpPr>
          <p:nvPr>
            <p:ph type="title"/>
          </p:nvPr>
        </p:nvSpPr>
        <p:spPr>
          <a:xfrm>
            <a:off x="342047" y="722989"/>
            <a:ext cx="8459906" cy="332690"/>
          </a:xfrm>
        </p:spPr>
        <p:txBody>
          <a:bodyPr/>
          <a:lstStyle/>
          <a:p>
            <a:r>
              <a:rPr lang="en-US" dirty="0"/>
              <a:t>Exceed Request Limit – Part 1</a:t>
            </a:r>
            <a:br>
              <a:rPr lang="en-US" dirty="0"/>
            </a:br>
            <a:endParaRPr lang="en-US" dirty="0"/>
          </a:p>
        </p:txBody>
      </p:sp>
      <p:sp>
        <p:nvSpPr>
          <p:cNvPr id="4" name="Subtitle 3"/>
          <p:cNvSpPr>
            <a:spLocks noGrp="1"/>
          </p:cNvSpPr>
          <p:nvPr>
            <p:ph type="subTitle" idx="12"/>
          </p:nvPr>
        </p:nvSpPr>
        <p:spPr>
          <a:xfrm>
            <a:off x="342048" y="1150197"/>
            <a:ext cx="8459905" cy="205950"/>
          </a:xfrm>
        </p:spPr>
        <p:txBody>
          <a:bodyPr/>
          <a:lstStyle/>
          <a:p>
            <a:r>
              <a:rPr lang="en-US" dirty="0"/>
              <a:t>Google Cloud Monitoring request limit is 50000 per day</a:t>
            </a:r>
          </a:p>
        </p:txBody>
      </p:sp>
    </p:spTree>
    <p:extLst>
      <p:ext uri="{BB962C8B-B14F-4D97-AF65-F5344CB8AC3E}">
        <p14:creationId xmlns:p14="http://schemas.microsoft.com/office/powerpoint/2010/main" val="332737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31313" y="1177288"/>
            <a:ext cx="8681373" cy="4284768"/>
          </a:xfrm>
        </p:spPr>
        <p:txBody>
          <a:bodyPr/>
          <a:lstStyle/>
          <a:p>
            <a:r>
              <a:rPr lang="en-US" dirty="0"/>
              <a:t>High Volume pub/sub subscriptions</a:t>
            </a:r>
          </a:p>
          <a:p>
            <a:pPr lvl="1"/>
            <a:r>
              <a:rPr lang="en-US" dirty="0"/>
              <a:t>For large pub/sub subscriptions, we recommend cloning existing inputs that are ingesting the same subscriptions to increase data throughput and performance. </a:t>
            </a:r>
          </a:p>
          <a:p>
            <a:pPr lvl="1"/>
            <a:r>
              <a:rPr lang="en-US" dirty="0"/>
              <a:t>These identical inputs can be in the same instance or in different instances. If you see this error, reduce the number of Cloud Monitoring inputs, or request a limit increase from GCP.</a:t>
            </a:r>
          </a:p>
          <a:p>
            <a:endParaRPr lang="en-US" dirty="0"/>
          </a:p>
          <a:p>
            <a:r>
              <a:rPr lang="en-US" dirty="0"/>
              <a:t>High quantity of pub/sub subscriptions</a:t>
            </a:r>
          </a:p>
          <a:p>
            <a:pPr lvl="1"/>
            <a:r>
              <a:rPr lang="en-US" dirty="0"/>
              <a:t>To manage a large number of subscriptions in one Splunk instance, aggregate subscriptions belonging to the same Google Cloud Service account into one input to save resources.</a:t>
            </a:r>
          </a:p>
        </p:txBody>
      </p:sp>
      <p:sp>
        <p:nvSpPr>
          <p:cNvPr id="3" name="Title 2"/>
          <p:cNvSpPr>
            <a:spLocks noGrp="1"/>
          </p:cNvSpPr>
          <p:nvPr>
            <p:ph type="title"/>
          </p:nvPr>
        </p:nvSpPr>
        <p:spPr>
          <a:xfrm>
            <a:off x="44898" y="449612"/>
            <a:ext cx="9054201" cy="332690"/>
          </a:xfrm>
        </p:spPr>
        <p:txBody>
          <a:bodyPr/>
          <a:lstStyle/>
          <a:p>
            <a:r>
              <a:rPr lang="en-US" sz="2200" dirty="0"/>
              <a:t>Large pub/sub subscriptions (data volume and quantity) – Part 2</a:t>
            </a:r>
            <a:br>
              <a:rPr lang="en-US" sz="2200" dirty="0"/>
            </a:br>
            <a:endParaRPr lang="en-US" sz="2200" dirty="0"/>
          </a:p>
        </p:txBody>
      </p:sp>
      <p:sp>
        <p:nvSpPr>
          <p:cNvPr id="4" name="Subtitle 3"/>
          <p:cNvSpPr>
            <a:spLocks noGrp="1"/>
          </p:cNvSpPr>
          <p:nvPr>
            <p:ph type="subTitle" idx="12"/>
          </p:nvPr>
        </p:nvSpPr>
        <p:spPr>
          <a:xfrm>
            <a:off x="342048" y="876820"/>
            <a:ext cx="8459905" cy="205950"/>
          </a:xfrm>
        </p:spPr>
        <p:txBody>
          <a:bodyPr/>
          <a:lstStyle/>
          <a:p>
            <a:r>
              <a:rPr lang="en-US" dirty="0"/>
              <a:t>How to handle a large pub/sub subscription</a:t>
            </a:r>
          </a:p>
        </p:txBody>
      </p:sp>
    </p:spTree>
    <p:extLst>
      <p:ext uri="{BB962C8B-B14F-4D97-AF65-F5344CB8AC3E}">
        <p14:creationId xmlns:p14="http://schemas.microsoft.com/office/powerpoint/2010/main" val="64233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31313" y="1139581"/>
            <a:ext cx="8681373" cy="4284768"/>
          </a:xfrm>
        </p:spPr>
        <p:txBody>
          <a:bodyPr/>
          <a:lstStyle/>
          <a:p>
            <a:r>
              <a:rPr lang="en-US" dirty="0"/>
              <a:t>High volume and/or a high quantity of pub/sub subscriptions</a:t>
            </a:r>
          </a:p>
          <a:p>
            <a:pPr lvl="1"/>
            <a:r>
              <a:rPr lang="en-US" dirty="0"/>
              <a:t>In a heavy load scenario, it can take more than 10 seconds from pull to ack. The default "Acknowledgement Deadline" of subscription in GCP is 10 seconds. It is recommended that a customer increase it to 60 seconds. </a:t>
            </a:r>
          </a:p>
        </p:txBody>
      </p:sp>
      <p:sp>
        <p:nvSpPr>
          <p:cNvPr id="3" name="Title 2"/>
          <p:cNvSpPr>
            <a:spLocks noGrp="1"/>
          </p:cNvSpPr>
          <p:nvPr>
            <p:ph type="title"/>
          </p:nvPr>
        </p:nvSpPr>
        <p:spPr>
          <a:xfrm>
            <a:off x="44898" y="411905"/>
            <a:ext cx="9054201" cy="332690"/>
          </a:xfrm>
        </p:spPr>
        <p:txBody>
          <a:bodyPr/>
          <a:lstStyle/>
          <a:p>
            <a:r>
              <a:rPr lang="en-US" sz="2200" dirty="0"/>
              <a:t>Large pub/sub subscriptions (data volume and quantity) – Part 3</a:t>
            </a:r>
            <a:br>
              <a:rPr lang="en-US" sz="2200" dirty="0"/>
            </a:br>
            <a:endParaRPr lang="en-US" sz="2200" dirty="0"/>
          </a:p>
        </p:txBody>
      </p:sp>
      <p:sp>
        <p:nvSpPr>
          <p:cNvPr id="4" name="Subtitle 3"/>
          <p:cNvSpPr>
            <a:spLocks noGrp="1"/>
          </p:cNvSpPr>
          <p:nvPr>
            <p:ph type="subTitle" idx="12"/>
          </p:nvPr>
        </p:nvSpPr>
        <p:spPr>
          <a:xfrm>
            <a:off x="342048" y="839113"/>
            <a:ext cx="8459905" cy="205950"/>
          </a:xfrm>
        </p:spPr>
        <p:txBody>
          <a:bodyPr/>
          <a:lstStyle/>
          <a:p>
            <a:r>
              <a:rPr lang="en-US" dirty="0"/>
              <a:t>How to handle a large pub/sub subscription</a:t>
            </a:r>
          </a:p>
        </p:txBody>
      </p:sp>
    </p:spTree>
    <p:extLst>
      <p:ext uri="{BB962C8B-B14F-4D97-AF65-F5344CB8AC3E}">
        <p14:creationId xmlns:p14="http://schemas.microsoft.com/office/powerpoint/2010/main" val="205872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31313" y="1186715"/>
            <a:ext cx="8681373" cy="4284768"/>
          </a:xfrm>
        </p:spPr>
        <p:txBody>
          <a:bodyPr/>
          <a:lstStyle/>
          <a:p>
            <a:r>
              <a:rPr lang="en-US" dirty="0"/>
              <a:t>If you are upgrading from a version of the Splunk Add-on for Google Cloud Platform earlier than 1.2.0, you must run the following upgrade script in order for your data to be properly sent. </a:t>
            </a:r>
          </a:p>
          <a:p>
            <a:pPr lvl="1"/>
            <a:r>
              <a:rPr lang="en-US" sz="1400" dirty="0">
                <a:latin typeface="Consolas" panose="020B0609020204030204" pitchFamily="49" charset="0"/>
                <a:cs typeface="Consolas" panose="020B0609020204030204" pitchFamily="49" charset="0"/>
              </a:rPr>
              <a:t>python {</a:t>
            </a:r>
            <a:r>
              <a:rPr lang="en-US" sz="1400" dirty="0" err="1">
                <a:latin typeface="Consolas" panose="020B0609020204030204" pitchFamily="49" charset="0"/>
                <a:cs typeface="Consolas" panose="020B0609020204030204" pitchFamily="49" charset="0"/>
              </a:rPr>
              <a:t>path_of_google_cloudplatform_addon</a:t>
            </a:r>
            <a:r>
              <a:rPr lang="en-US" sz="1400" dirty="0">
                <a:latin typeface="Consolas" panose="020B0609020204030204" pitchFamily="49" charset="0"/>
                <a:cs typeface="Consolas" panose="020B0609020204030204" pitchFamily="49" charset="0"/>
              </a:rPr>
              <a:t>}/bin/tools/</a:t>
            </a:r>
            <a:r>
              <a:rPr lang="en-US" sz="1400" dirty="0" err="1">
                <a:latin typeface="Consolas" panose="020B0609020204030204" pitchFamily="49" charset="0"/>
                <a:cs typeface="Consolas" panose="020B0609020204030204" pitchFamily="49" charset="0"/>
              </a:rPr>
              <a:t>migrate_pubsub_input.py</a:t>
            </a:r>
            <a:endParaRPr lang="en-US" sz="1400" dirty="0">
              <a:latin typeface="Consolas" panose="020B0609020204030204" pitchFamily="49" charset="0"/>
              <a:cs typeface="Consolas" panose="020B0609020204030204" pitchFamily="49" charset="0"/>
            </a:endParaRPr>
          </a:p>
        </p:txBody>
      </p:sp>
      <p:sp>
        <p:nvSpPr>
          <p:cNvPr id="3" name="Title 2"/>
          <p:cNvSpPr>
            <a:spLocks noGrp="1"/>
          </p:cNvSpPr>
          <p:nvPr>
            <p:ph type="title"/>
          </p:nvPr>
        </p:nvSpPr>
        <p:spPr>
          <a:xfrm>
            <a:off x="44898" y="459039"/>
            <a:ext cx="9054201" cy="332690"/>
          </a:xfrm>
        </p:spPr>
        <p:txBody>
          <a:bodyPr/>
          <a:lstStyle/>
          <a:p>
            <a:r>
              <a:rPr lang="en-US" sz="2400" dirty="0"/>
              <a:t>Pre 1.2.0 inputs after an update to the Add-on</a:t>
            </a:r>
            <a:r>
              <a:rPr lang="en-US" sz="2200" dirty="0"/>
              <a:t> – Part 3</a:t>
            </a:r>
            <a:br>
              <a:rPr lang="en-US" sz="2200" dirty="0"/>
            </a:br>
            <a:endParaRPr lang="en-US" sz="2200" dirty="0"/>
          </a:p>
        </p:txBody>
      </p:sp>
      <p:sp>
        <p:nvSpPr>
          <p:cNvPr id="4" name="Subtitle 3"/>
          <p:cNvSpPr>
            <a:spLocks noGrp="1"/>
          </p:cNvSpPr>
          <p:nvPr>
            <p:ph type="subTitle" idx="12"/>
          </p:nvPr>
        </p:nvSpPr>
        <p:spPr>
          <a:xfrm>
            <a:off x="342048" y="886247"/>
            <a:ext cx="8459905" cy="205950"/>
          </a:xfrm>
        </p:spPr>
        <p:txBody>
          <a:bodyPr/>
          <a:lstStyle/>
          <a:p>
            <a:r>
              <a:rPr lang="en-US" dirty="0"/>
              <a:t>Pub/Sub inputs require an update script following an update to the GCP Add-on</a:t>
            </a:r>
          </a:p>
        </p:txBody>
      </p:sp>
    </p:spTree>
    <p:extLst>
      <p:ext uri="{BB962C8B-B14F-4D97-AF65-F5344CB8AC3E}">
        <p14:creationId xmlns:p14="http://schemas.microsoft.com/office/powerpoint/2010/main" val="83906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ags/tag4.xml><?xml version="1.0" encoding="utf-8"?>
<p:tagLst xmlns:a="http://schemas.openxmlformats.org/drawingml/2006/main" xmlns:r="http://schemas.openxmlformats.org/officeDocument/2006/relationships" xmlns:p="http://schemas.openxmlformats.org/presentationml/2006/main">
  <p:tag name="USERHIDDEN" val="1"/>
</p:tagLst>
</file>

<file path=ppt/tags/tag5.xml><?xml version="1.0" encoding="utf-8"?>
<p:tagLst xmlns:a="http://schemas.openxmlformats.org/drawingml/2006/main" xmlns:r="http://schemas.openxmlformats.org/officeDocument/2006/relationships" xmlns:p="http://schemas.openxmlformats.org/presentationml/2006/main">
  <p:tag name="USERHIDDEN" val="1"/>
</p:tagLst>
</file>

<file path=ppt/tags/tag6.xml><?xml version="1.0" encoding="utf-8"?>
<p:tagLst xmlns:a="http://schemas.openxmlformats.org/drawingml/2006/main" xmlns:r="http://schemas.openxmlformats.org/officeDocument/2006/relationships" xmlns:p="http://schemas.openxmlformats.org/presentationml/2006/main">
  <p:tag name="USERHIDDEN"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SplunkMarketing">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Marketing" id="{9157CBA2-0043-A149-8719-C7D0F88714BB}" vid="{7735A010-12C3-5749-834F-54206B6C17A8}"/>
    </a:ext>
  </a:extLst>
</a:theme>
</file>

<file path=ppt/theme/theme3.xml><?xml version="1.0" encoding="utf-8"?>
<a:theme xmlns:a="http://schemas.openxmlformats.org/drawingml/2006/main" name="newpinkSplunk">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Splu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9525" cap="flat">
          <a:noFill/>
          <a:prstDash val="solid"/>
          <a:miter/>
        </a:ln>
      </a:spPr>
      <a:bodyPr rtlCol="0" anchor="ctr"/>
      <a:lstStyle>
        <a:defPPr algn="l">
          <a:lnSpc>
            <a:spcPct val="85000"/>
          </a:lnSpc>
          <a:spcBef>
            <a:spcPts val="800"/>
          </a:spcBef>
          <a:spcAft>
            <a:spcPts val="400"/>
          </a:spcAft>
          <a:defRPr kern="100" spc="-30" dirty="0" err="1" smtClean="0">
            <a:solidFill>
              <a:schemeClr val="bg1"/>
            </a:solidFill>
            <a:latin typeface="+mj-lt"/>
          </a:defRPr>
        </a:defPPr>
      </a:lstStyle>
    </a:spDef>
    <a:lnDef>
      <a:spPr>
        <a:ln w="12700" cap="rnd">
          <a:solidFill>
            <a:schemeClr val="accent1"/>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Aft>
            <a:spcPts val="600"/>
          </a:spcAft>
          <a:defRPr sz="1400" kern="100" spc="-30" dirty="0" err="1" smtClean="0"/>
        </a:defPPr>
      </a:lstStyle>
    </a:txDef>
  </a:objectDefaults>
  <a:extraClrSchemeLst/>
  <a:custClrLst>
    <a:custClr name="Dark Blue">
      <a:srgbClr val="006AAD"/>
    </a:custClr>
    <a:custClr name="Blue">
      <a:srgbClr val="00ACD9"/>
    </a:custClr>
    <a:custClr name="Dark Purple">
      <a:srgbClr val="662D91"/>
    </a:custClr>
    <a:custClr name="purple">
      <a:srgbClr val="9442DE"/>
    </a:custClr>
    <a:custClr name="Dark Teal">
      <a:srgbClr val="0096A1"/>
    </a:custClr>
    <a:custClr name="Teal">
      <a:srgbClr val="02C7A9"/>
    </a:custClr>
    <a:custClr name="Green">
      <a:srgbClr val="0DB14B"/>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newpinkSplunk" id="{5DB43028-2558-2E45-B1EF-53FDA4BC9522}" vid="{A0872F82-2D1E-744E-BC5E-42EC837CDF4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610</TotalTime>
  <Words>716</Words>
  <Application>Microsoft Macintosh PowerPoint</Application>
  <PresentationFormat>On-screen Show (16:9)</PresentationFormat>
  <Paragraphs>72</Paragraphs>
  <Slides>13</Slides>
  <Notes>10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13</vt:i4>
      </vt:variant>
    </vt:vector>
  </HeadingPairs>
  <TitlesOfParts>
    <vt:vector size="22" baseType="lpstr">
      <vt:lpstr>.LucidaGrandeUI</vt:lpstr>
      <vt:lpstr>Arial</vt:lpstr>
      <vt:lpstr>Calibri</vt:lpstr>
      <vt:lpstr>Consolas</vt:lpstr>
      <vt:lpstr>Gotham Book</vt:lpstr>
      <vt:lpstr>Wingdings 3</vt:lpstr>
      <vt:lpstr>Splunk2017</vt:lpstr>
      <vt:lpstr>SplunkMarketing</vt:lpstr>
      <vt:lpstr>newpinkSplunk</vt:lpstr>
      <vt:lpstr>Cooking with GCP and Splunk</vt:lpstr>
      <vt:lpstr>Troubleshooting the Splunk Add-on for GCP</vt:lpstr>
      <vt:lpstr>Setting up the Splunk Add-on for GCP</vt:lpstr>
      <vt:lpstr>Common issues in the Splunk Add-on for GCP</vt:lpstr>
      <vt:lpstr>Table of Contents: Common issues in the Splunk Add-on for GCP</vt:lpstr>
      <vt:lpstr>Exceed Request Limit – Part 1 </vt:lpstr>
      <vt:lpstr>Large pub/sub subscriptions (data volume and quantity) – Part 2 </vt:lpstr>
      <vt:lpstr>Large pub/sub subscriptions (data volume and quantity) – Part 3 </vt:lpstr>
      <vt:lpstr>Pre 1.2.0 inputs after an update to the Add-on – Part 3 </vt:lpstr>
      <vt:lpstr>Searching internal Splunk logs for GCP inputs</vt:lpstr>
      <vt:lpstr>Table of Contents: Searching internal Splunk logs for GCP inputs</vt:lpstr>
      <vt:lpstr>Accessing internal logs – Part 1 </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Kamilo Amir</dc:creator>
  <cp:lastModifiedBy>Kam Amir</cp:lastModifiedBy>
  <cp:revision>44</cp:revision>
  <dcterms:created xsi:type="dcterms:W3CDTF">2017-04-27T19:27:17Z</dcterms:created>
  <dcterms:modified xsi:type="dcterms:W3CDTF">2020-03-13T17:21:02Z</dcterms:modified>
</cp:coreProperties>
</file>